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9" r:id="rId1"/>
  </p:sldMasterIdLst>
  <p:notesMasterIdLst>
    <p:notesMasterId r:id="rId17"/>
  </p:notesMasterIdLst>
  <p:sldIdLst>
    <p:sldId id="279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76" r:id="rId10"/>
    <p:sldId id="284" r:id="rId11"/>
    <p:sldId id="283" r:id="rId12"/>
    <p:sldId id="285" r:id="rId13"/>
    <p:sldId id="286" r:id="rId14"/>
    <p:sldId id="28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DC3C8-E4C7-4B8B-844B-7724041F7D7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4EA79-AFD0-487B-B886-310FFE4E3A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Cambria" pitchFamily="18" charset="0"/>
            </a:rPr>
            <a:t>Грант на разработку дипломного проекта для </a:t>
          </a:r>
          <a:r>
            <a:rPr lang="ru-RU" sz="1400" b="1" dirty="0" smtClean="0">
              <a:solidFill>
                <a:srgbClr val="FF0000"/>
              </a:solidFill>
              <a:latin typeface="Cambria" pitchFamily="18" charset="0"/>
            </a:rPr>
            <a:t>СТУДЕНТА САМГУПС </a:t>
          </a:r>
          <a:r>
            <a:rPr lang="ru-RU" sz="1400" b="1" dirty="0" smtClean="0">
              <a:solidFill>
                <a:srgbClr val="0070C0"/>
              </a:solidFill>
              <a:latin typeface="Cambria" pitchFamily="18" charset="0"/>
            </a:rPr>
            <a:t>- </a:t>
          </a:r>
          <a:r>
            <a:rPr lang="ru-RU" sz="1400" b="1" dirty="0" smtClean="0">
              <a:solidFill>
                <a:srgbClr val="007635"/>
              </a:solidFill>
              <a:latin typeface="Cambria" pitchFamily="18" charset="0"/>
            </a:rPr>
            <a:t>49 тыс. рублей</a:t>
          </a:r>
          <a:endParaRPr lang="ru-RU" sz="1400" b="1" dirty="0">
            <a:solidFill>
              <a:srgbClr val="007635"/>
            </a:solidFill>
            <a:latin typeface="Cambria" pitchFamily="18" charset="0"/>
          </a:endParaRPr>
        </a:p>
      </dgm:t>
    </dgm:pt>
    <dgm:pt modelId="{9279CB0A-DAD5-4CD7-81CE-A77C9F6AAE49}" type="parTrans" cxnId="{4223F0FD-BDB1-4C42-937C-78ADA443E97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FFAEB6D-CA1E-4910-8B97-2AD45C5794F3}" type="sibTrans" cxnId="{4223F0FD-BDB1-4C42-937C-78ADA443E97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E358A28-4DF1-4D7E-9FF7-F7F015B68AFA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ежемесячное денежное вознаграждение в размере 3 тыс. рублей на период дипломного проектирования (4 месяца)</a:t>
          </a:r>
          <a:endParaRPr lang="ru-RU" sz="1200" dirty="0">
            <a:latin typeface="Cambria" pitchFamily="18" charset="0"/>
          </a:endParaRPr>
        </a:p>
      </dgm:t>
    </dgm:pt>
    <dgm:pt modelId="{222465AA-7584-4897-B694-D4CF613CB7B9}" type="parTrans" cxnId="{D167BCD1-13A9-46A5-B81B-5B6D9B21B40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4AA0557-2BAC-4FF4-98FB-09063BB2526E}" type="sibTrans" cxnId="{D167BCD1-13A9-46A5-B81B-5B6D9B21B40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20AC83E-FAFA-4F45-AC8D-7E5B156067C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Cambria" pitchFamily="18" charset="0"/>
            </a:rPr>
            <a:t>Грант на разработку дипломного проекта для </a:t>
          </a:r>
          <a:r>
            <a:rPr lang="ru-RU" sz="1400" b="1" dirty="0" smtClean="0">
              <a:solidFill>
                <a:srgbClr val="FF0000"/>
              </a:solidFill>
              <a:latin typeface="Cambria" pitchFamily="18" charset="0"/>
            </a:rPr>
            <a:t>СТУДЕНТА ТЕХНИКУМА </a:t>
          </a:r>
          <a:r>
            <a:rPr lang="ru-RU" sz="1400" b="1" dirty="0" smtClean="0">
              <a:solidFill>
                <a:srgbClr val="0070C0"/>
              </a:solidFill>
              <a:latin typeface="Cambria" pitchFamily="18" charset="0"/>
            </a:rPr>
            <a:t>- </a:t>
          </a:r>
          <a:r>
            <a:rPr lang="ru-RU" sz="1400" b="1" dirty="0" smtClean="0">
              <a:solidFill>
                <a:srgbClr val="007635"/>
              </a:solidFill>
              <a:latin typeface="Cambria" pitchFamily="18" charset="0"/>
            </a:rPr>
            <a:t>37 тыс. рублей</a:t>
          </a:r>
          <a:endParaRPr lang="ru-RU" sz="1400" b="1" dirty="0">
            <a:solidFill>
              <a:srgbClr val="007635"/>
            </a:solidFill>
            <a:latin typeface="Cambria" pitchFamily="18" charset="0"/>
          </a:endParaRPr>
        </a:p>
      </dgm:t>
    </dgm:pt>
    <dgm:pt modelId="{33FDECC6-DCA6-4D69-A7F1-FFE3D8819CD3}" type="parTrans" cxnId="{5284A492-DF3A-4DDC-B4DA-6573DE6D2E7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85AD3D5-E751-43A0-877B-12FB006AF0F2}" type="sibTrans" cxnId="{5284A492-DF3A-4DDC-B4DA-6573DE6D2E7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A28665A-ED32-4C96-B5A5-695C38178489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ежемесячное денежное вознаграждение в размере 2,5 тыс. рублей на период дипломного проектирования (4 месяца)</a:t>
          </a:r>
          <a:endParaRPr lang="ru-RU" sz="1200" dirty="0">
            <a:latin typeface="Cambria" pitchFamily="18" charset="0"/>
          </a:endParaRPr>
        </a:p>
      </dgm:t>
    </dgm:pt>
    <dgm:pt modelId="{A4E12839-9CF7-47DD-AA8B-01D8F23FB584}" type="parTrans" cxnId="{BC3537D1-D534-464B-AEBF-30E42BD51B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EF0C39D-8579-4C11-B14E-AAE8A87B0D8B}" type="sibTrans" cxnId="{BC3537D1-D534-464B-AEBF-30E42BD51B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8BCE65C-9B43-4144-9FAC-B63C0F495ABA}">
      <dgm:prSet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выплату за успешную защиту (на «отлично») дипломного проекта в размере 25 тыс. рублей</a:t>
          </a:r>
          <a:endParaRPr lang="ru-RU" sz="1200" dirty="0">
            <a:latin typeface="Cambria" pitchFamily="18" charset="0"/>
          </a:endParaRPr>
        </a:p>
      </dgm:t>
    </dgm:pt>
    <dgm:pt modelId="{3570F036-F7B8-44BA-869A-2CA483B4071F}" type="parTrans" cxnId="{2FAB1146-BEC5-4AFC-85B3-A3DC63E24640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5270BB1-B1A1-4CD0-B836-B5D4A8CB9FA1}" type="sibTrans" cxnId="{2FAB1146-BEC5-4AFC-85B3-A3DC63E24640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7A943EC-03DE-41A8-A61E-8EBFADE49D2D}">
      <dgm:prSet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выплату научному руководителю (консультанту) за подготовку выпускника (в случае защиты на «отлично»)» размере 12 тыс. рублей</a:t>
          </a:r>
          <a:endParaRPr lang="ru-RU" sz="1200" dirty="0">
            <a:latin typeface="Cambria" pitchFamily="18" charset="0"/>
          </a:endParaRPr>
        </a:p>
      </dgm:t>
    </dgm:pt>
    <dgm:pt modelId="{68DB52A3-B4E6-46CB-8A4E-72AF430ECFA4}" type="parTrans" cxnId="{F105218E-ED4F-4F44-A44A-13BBB4DA444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86D9273-5F16-4FFC-B5C9-79AA88841169}" type="sibTrans" cxnId="{F105218E-ED4F-4F44-A44A-13BBB4DA444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14DD8BE-15F1-4284-B627-7225BB2AD971}">
      <dgm:prSet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выплату за успешную защиту (на «отлично») дипломного проекта в размере 17 тыс. рублей</a:t>
          </a:r>
          <a:endParaRPr lang="ru-RU" sz="1200" dirty="0">
            <a:latin typeface="Cambria" pitchFamily="18" charset="0"/>
          </a:endParaRPr>
        </a:p>
      </dgm:t>
    </dgm:pt>
    <dgm:pt modelId="{447B3855-9ABF-4AFA-9507-96052E8719FC}" type="parTrans" cxnId="{B4FC4A91-396E-4A56-97A1-3B6599DB0F6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EAFE511-82D4-4D5F-B81D-2C98E27B99A8}" type="sibTrans" cxnId="{B4FC4A91-396E-4A56-97A1-3B6599DB0F6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0F7E06E-4F5C-418C-A55E-FEDB4529D748}">
      <dgm:prSet custT="1"/>
      <dgm:spPr/>
      <dgm:t>
        <a:bodyPr/>
        <a:lstStyle/>
        <a:p>
          <a:pPr algn="just"/>
          <a:r>
            <a:rPr lang="ru-RU" sz="1200" dirty="0" smtClean="0">
              <a:latin typeface="Cambria" pitchFamily="18" charset="0"/>
            </a:rPr>
            <a:t>выплату научному руководителю (консультанту) за подготовку выпускника (в случае защиты на «отлично») в размере 10 тыс. рублей</a:t>
          </a:r>
          <a:endParaRPr lang="ru-RU" sz="1200" dirty="0">
            <a:latin typeface="Cambria" pitchFamily="18" charset="0"/>
          </a:endParaRPr>
        </a:p>
      </dgm:t>
    </dgm:pt>
    <dgm:pt modelId="{A934A935-F749-4F19-BBD1-F10AC90627EF}" type="parTrans" cxnId="{578A759C-46E5-486E-820F-D5F179FCA87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52E73F3-D300-4645-81E0-97B89689B601}" type="sibTrans" cxnId="{578A759C-46E5-486E-820F-D5F179FCA87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8FDA015-EDCF-4C91-8B89-2FFD88BE1C2B}">
      <dgm:prSet custT="1"/>
      <dgm:spPr/>
      <dgm:t>
        <a:bodyPr/>
        <a:lstStyle/>
        <a:p>
          <a:pPr algn="just"/>
          <a:endParaRPr lang="ru-RU" sz="1400" dirty="0">
            <a:latin typeface="Cambria" pitchFamily="18" charset="0"/>
          </a:endParaRPr>
        </a:p>
      </dgm:t>
    </dgm:pt>
    <dgm:pt modelId="{67E61C7D-6B6C-4892-8728-EA2B1FDB1456}" type="parTrans" cxnId="{DF296199-BE19-49E8-BE27-A6E7B0DD8007}">
      <dgm:prSet/>
      <dgm:spPr/>
      <dgm:t>
        <a:bodyPr/>
        <a:lstStyle/>
        <a:p>
          <a:endParaRPr lang="ru-RU"/>
        </a:p>
      </dgm:t>
    </dgm:pt>
    <dgm:pt modelId="{A1C637C2-7075-41BD-8801-CC3CBDD95EB3}" type="sibTrans" cxnId="{DF296199-BE19-49E8-BE27-A6E7B0DD8007}">
      <dgm:prSet/>
      <dgm:spPr/>
      <dgm:t>
        <a:bodyPr/>
        <a:lstStyle/>
        <a:p>
          <a:endParaRPr lang="ru-RU"/>
        </a:p>
      </dgm:t>
    </dgm:pt>
    <dgm:pt modelId="{E4EA7C47-A14E-4FCA-AEB3-6148F6940F51}" type="pres">
      <dgm:prSet presAssocID="{95DDC3C8-E4C7-4B8B-844B-7724041F7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B070B-159B-4AB7-B871-C572759A61F4}" type="pres">
      <dgm:prSet presAssocID="{B8B4EA79-AFD0-487B-B886-310FFE4E3A83}" presName="parentText" presStyleLbl="node1" presStyleIdx="0" presStyleCnt="2" custLinFactNeighborY="-1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A7E3C-2FFC-4481-B80B-98224BDFA89A}" type="pres">
      <dgm:prSet presAssocID="{B8B4EA79-AFD0-487B-B886-310FFE4E3A83}" presName="childText" presStyleLbl="revTx" presStyleIdx="0" presStyleCnt="2" custLinFactNeighborY="-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38387-E562-405B-8517-EDB0EE53430E}" type="pres">
      <dgm:prSet presAssocID="{B20AC83E-FAFA-4F45-AC8D-7E5B156067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5D1EE-662C-46B3-B553-7EA5449CF01E}" type="pres">
      <dgm:prSet presAssocID="{B20AC83E-FAFA-4F45-AC8D-7E5B156067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B1146-BEC5-4AFC-85B3-A3DC63E24640}" srcId="{B8B4EA79-AFD0-487B-B886-310FFE4E3A83}" destId="{C8BCE65C-9B43-4144-9FAC-B63C0F495ABA}" srcOrd="1" destOrd="0" parTransId="{3570F036-F7B8-44BA-869A-2CA483B4071F}" sibTransId="{D5270BB1-B1A1-4CD0-B836-B5D4A8CB9FA1}"/>
    <dgm:cxn modelId="{B573D65C-7159-439C-A7CD-BAB498D0E4DE}" type="presOf" srcId="{88FDA015-EDCF-4C91-8B89-2FFD88BE1C2B}" destId="{EC4A7E3C-2FFC-4481-B80B-98224BDFA89A}" srcOrd="0" destOrd="3" presId="urn:microsoft.com/office/officeart/2005/8/layout/vList2"/>
    <dgm:cxn modelId="{BC3537D1-D534-464B-AEBF-30E42BD51BFA}" srcId="{B20AC83E-FAFA-4F45-AC8D-7E5B156067C6}" destId="{1A28665A-ED32-4C96-B5A5-695C38178489}" srcOrd="0" destOrd="0" parTransId="{A4E12839-9CF7-47DD-AA8B-01D8F23FB584}" sibTransId="{AEF0C39D-8579-4C11-B14E-AAE8A87B0D8B}"/>
    <dgm:cxn modelId="{EFCBBF4B-363E-4C4E-B0FF-8ABE7E8B6B18}" type="presOf" srcId="{95DDC3C8-E4C7-4B8B-844B-7724041F7D79}" destId="{E4EA7C47-A14E-4FCA-AEB3-6148F6940F51}" srcOrd="0" destOrd="0" presId="urn:microsoft.com/office/officeart/2005/8/layout/vList2"/>
    <dgm:cxn modelId="{362D932E-A6BD-4AB5-BD3B-AAEC8B551921}" type="presOf" srcId="{B20AC83E-FAFA-4F45-AC8D-7E5B156067C6}" destId="{F1B38387-E562-405B-8517-EDB0EE53430E}" srcOrd="0" destOrd="0" presId="urn:microsoft.com/office/officeart/2005/8/layout/vList2"/>
    <dgm:cxn modelId="{DF296199-BE19-49E8-BE27-A6E7B0DD8007}" srcId="{B8B4EA79-AFD0-487B-B886-310FFE4E3A83}" destId="{88FDA015-EDCF-4C91-8B89-2FFD88BE1C2B}" srcOrd="3" destOrd="0" parTransId="{67E61C7D-6B6C-4892-8728-EA2B1FDB1456}" sibTransId="{A1C637C2-7075-41BD-8801-CC3CBDD95EB3}"/>
    <dgm:cxn modelId="{F105218E-ED4F-4F44-A44A-13BBB4DA4442}" srcId="{B8B4EA79-AFD0-487B-B886-310FFE4E3A83}" destId="{07A943EC-03DE-41A8-A61E-8EBFADE49D2D}" srcOrd="2" destOrd="0" parTransId="{68DB52A3-B4E6-46CB-8A4E-72AF430ECFA4}" sibTransId="{F86D9273-5F16-4FFC-B5C9-79AA88841169}"/>
    <dgm:cxn modelId="{4223F0FD-BDB1-4C42-937C-78ADA443E978}" srcId="{95DDC3C8-E4C7-4B8B-844B-7724041F7D79}" destId="{B8B4EA79-AFD0-487B-B886-310FFE4E3A83}" srcOrd="0" destOrd="0" parTransId="{9279CB0A-DAD5-4CD7-81CE-A77C9F6AAE49}" sibTransId="{2FFAEB6D-CA1E-4910-8B97-2AD45C5794F3}"/>
    <dgm:cxn modelId="{EF0C7517-6CB8-4863-99A8-CE1765386A3A}" type="presOf" srcId="{FE358A28-4DF1-4D7E-9FF7-F7F015B68AFA}" destId="{EC4A7E3C-2FFC-4481-B80B-98224BDFA89A}" srcOrd="0" destOrd="0" presId="urn:microsoft.com/office/officeart/2005/8/layout/vList2"/>
    <dgm:cxn modelId="{5284A492-DF3A-4DDC-B4DA-6573DE6D2E75}" srcId="{95DDC3C8-E4C7-4B8B-844B-7724041F7D79}" destId="{B20AC83E-FAFA-4F45-AC8D-7E5B156067C6}" srcOrd="1" destOrd="0" parTransId="{33FDECC6-DCA6-4D69-A7F1-FFE3D8819CD3}" sibTransId="{A85AD3D5-E751-43A0-877B-12FB006AF0F2}"/>
    <dgm:cxn modelId="{D167BCD1-13A9-46A5-B81B-5B6D9B21B401}" srcId="{B8B4EA79-AFD0-487B-B886-310FFE4E3A83}" destId="{FE358A28-4DF1-4D7E-9FF7-F7F015B68AFA}" srcOrd="0" destOrd="0" parTransId="{222465AA-7584-4897-B694-D4CF613CB7B9}" sibTransId="{84AA0557-2BAC-4FF4-98FB-09063BB2526E}"/>
    <dgm:cxn modelId="{DBF84473-74E2-4991-86B3-D8C490B164CA}" type="presOf" srcId="{C8BCE65C-9B43-4144-9FAC-B63C0F495ABA}" destId="{EC4A7E3C-2FFC-4481-B80B-98224BDFA89A}" srcOrd="0" destOrd="1" presId="urn:microsoft.com/office/officeart/2005/8/layout/vList2"/>
    <dgm:cxn modelId="{D28845EB-0DB0-4316-9545-0F261817080C}" type="presOf" srcId="{07A943EC-03DE-41A8-A61E-8EBFADE49D2D}" destId="{EC4A7E3C-2FFC-4481-B80B-98224BDFA89A}" srcOrd="0" destOrd="2" presId="urn:microsoft.com/office/officeart/2005/8/layout/vList2"/>
    <dgm:cxn modelId="{578A759C-46E5-486E-820F-D5F179FCA87B}" srcId="{B20AC83E-FAFA-4F45-AC8D-7E5B156067C6}" destId="{00F7E06E-4F5C-418C-A55E-FEDB4529D748}" srcOrd="2" destOrd="0" parTransId="{A934A935-F749-4F19-BBD1-F10AC90627EF}" sibTransId="{952E73F3-D300-4645-81E0-97B89689B601}"/>
    <dgm:cxn modelId="{C2DBD89C-AB7F-43FD-BA6F-0CE1FEC0B0FD}" type="presOf" srcId="{00F7E06E-4F5C-418C-A55E-FEDB4529D748}" destId="{A775D1EE-662C-46B3-B553-7EA5449CF01E}" srcOrd="0" destOrd="2" presId="urn:microsoft.com/office/officeart/2005/8/layout/vList2"/>
    <dgm:cxn modelId="{6D112A98-4DD4-4EBF-BA75-24E2E043D374}" type="presOf" srcId="{1A28665A-ED32-4C96-B5A5-695C38178489}" destId="{A775D1EE-662C-46B3-B553-7EA5449CF01E}" srcOrd="0" destOrd="0" presId="urn:microsoft.com/office/officeart/2005/8/layout/vList2"/>
    <dgm:cxn modelId="{B4FC4A91-396E-4A56-97A1-3B6599DB0F64}" srcId="{B20AC83E-FAFA-4F45-AC8D-7E5B156067C6}" destId="{414DD8BE-15F1-4284-B627-7225BB2AD971}" srcOrd="1" destOrd="0" parTransId="{447B3855-9ABF-4AFA-9507-96052E8719FC}" sibTransId="{4EAFE511-82D4-4D5F-B81D-2C98E27B99A8}"/>
    <dgm:cxn modelId="{9FD90416-F123-4146-8EF4-587C7C2EB4E2}" type="presOf" srcId="{B8B4EA79-AFD0-487B-B886-310FFE4E3A83}" destId="{2E3B070B-159B-4AB7-B871-C572759A61F4}" srcOrd="0" destOrd="0" presId="urn:microsoft.com/office/officeart/2005/8/layout/vList2"/>
    <dgm:cxn modelId="{3D410ACC-8F3B-463F-AD20-B309E092E5C4}" type="presOf" srcId="{414DD8BE-15F1-4284-B627-7225BB2AD971}" destId="{A775D1EE-662C-46B3-B553-7EA5449CF01E}" srcOrd="0" destOrd="1" presId="urn:microsoft.com/office/officeart/2005/8/layout/vList2"/>
    <dgm:cxn modelId="{B9383975-569A-4A4B-96F0-4E2886C312CD}" type="presParOf" srcId="{E4EA7C47-A14E-4FCA-AEB3-6148F6940F51}" destId="{2E3B070B-159B-4AB7-B871-C572759A61F4}" srcOrd="0" destOrd="0" presId="urn:microsoft.com/office/officeart/2005/8/layout/vList2"/>
    <dgm:cxn modelId="{6B01AC77-EEF4-4B04-89FE-CA22400BE0E1}" type="presParOf" srcId="{E4EA7C47-A14E-4FCA-AEB3-6148F6940F51}" destId="{EC4A7E3C-2FFC-4481-B80B-98224BDFA89A}" srcOrd="1" destOrd="0" presId="urn:microsoft.com/office/officeart/2005/8/layout/vList2"/>
    <dgm:cxn modelId="{B0B57C8B-2548-4E51-8716-318B0A54989A}" type="presParOf" srcId="{E4EA7C47-A14E-4FCA-AEB3-6148F6940F51}" destId="{F1B38387-E562-405B-8517-EDB0EE53430E}" srcOrd="2" destOrd="0" presId="urn:microsoft.com/office/officeart/2005/8/layout/vList2"/>
    <dgm:cxn modelId="{255B826D-A1A8-49DD-8244-3274957490F5}" type="presParOf" srcId="{E4EA7C47-A14E-4FCA-AEB3-6148F6940F51}" destId="{A775D1EE-662C-46B3-B553-7EA5449CF0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B2AA4-DF80-4E0F-8B29-F5AA037A010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C436A0-866E-4D70-A045-9D7E69D1EB62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rPr>
            <a:t>При направлении молодого специалиста на работу, связанную с переездом в другую местность:</a:t>
          </a:r>
          <a:endParaRPr lang="ru-RU" sz="1600" b="1" dirty="0">
            <a:solidFill>
              <a:schemeClr val="bg1"/>
            </a:solidFill>
            <a:latin typeface="Cambria" pitchFamily="18" charset="0"/>
            <a:cs typeface="Arial" pitchFamily="34" charset="0"/>
          </a:endParaRPr>
        </a:p>
      </dgm:t>
    </dgm:pt>
    <dgm:pt modelId="{C0DA4DCC-8CDA-4B3C-9E90-D823C0B72A55}" type="parTrans" cxnId="{B8E56968-F6D1-4976-8699-7401F521EA6F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967BB1A3-5A9C-4C34-8A01-8B5213C35785}" type="sibTrans" cxnId="{B8E56968-F6D1-4976-8699-7401F521EA6F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3B497EC3-0C4C-4158-A546-84EBFB042F3F}">
      <dgm:prSet phldrT="[Текст]" custT="1"/>
      <dgm:spPr/>
      <dgm:t>
        <a:bodyPr/>
        <a:lstStyle/>
        <a:p>
          <a:pPr algn="just">
            <a:spcAft>
              <a:spcPts val="1000"/>
            </a:spcAft>
          </a:pPr>
          <a:r>
            <a:rPr lang="ru-RU" sz="1300" dirty="0" smtClean="0">
              <a:latin typeface="Cambria" pitchFamily="18" charset="0"/>
              <a:cs typeface="Arial" pitchFamily="34" charset="0"/>
            </a:rPr>
            <a:t>оплачиваются расходы на переезд молодого специалиста и членов его семьи, а также на провоз имущества</a:t>
          </a:r>
          <a:endParaRPr lang="ru-RU" sz="1300" dirty="0">
            <a:latin typeface="Cambria" pitchFamily="18" charset="0"/>
            <a:cs typeface="Arial" pitchFamily="34" charset="0"/>
          </a:endParaRPr>
        </a:p>
      </dgm:t>
    </dgm:pt>
    <dgm:pt modelId="{F063EBEA-E570-4F4D-BF07-A2DA36AF64E7}" type="parTrans" cxnId="{7A4F2EF7-C367-4C4A-AC83-262321953976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3BDC0C20-E3B5-4B5D-821A-EA44E99B033A}" type="sibTrans" cxnId="{7A4F2EF7-C367-4C4A-AC83-262321953976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03503391-7ED4-4906-A349-55E906CDD153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ru-RU" sz="1300" dirty="0" smtClean="0">
              <a:latin typeface="Cambria" pitchFamily="18" charset="0"/>
              <a:cs typeface="Arial" pitchFamily="34" charset="0"/>
            </a:rPr>
            <a:t>оплачиваются расходы по обустройству на новом месте жительства</a:t>
          </a:r>
          <a:endParaRPr lang="ru-RU" sz="1300" dirty="0">
            <a:latin typeface="Cambria" pitchFamily="18" charset="0"/>
            <a:cs typeface="Arial" pitchFamily="34" charset="0"/>
          </a:endParaRPr>
        </a:p>
      </dgm:t>
    </dgm:pt>
    <dgm:pt modelId="{1E6E2C77-0A79-4C23-9EB0-82AB01CB5427}" type="parTrans" cxnId="{0674C8AB-3D1D-4FF2-AF5C-49106DE9F268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79D93D89-C886-4431-8D1E-57F5C8E35032}" type="sibTrans" cxnId="{0674C8AB-3D1D-4FF2-AF5C-49106DE9F268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6CCC9D02-4D8E-40FD-958E-21CC7ED7BEA9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ru-RU" sz="1300" dirty="0" smtClean="0">
              <a:latin typeface="Cambria" pitchFamily="18" charset="0"/>
              <a:cs typeface="Arial" pitchFamily="34" charset="0"/>
            </a:rPr>
            <a:t>выплачиваются суточные за каждый день нахождения в пути следования к месту работы</a:t>
          </a:r>
          <a:endParaRPr lang="ru-RU" sz="1300" dirty="0">
            <a:latin typeface="Cambria" pitchFamily="18" charset="0"/>
            <a:cs typeface="Arial" pitchFamily="34" charset="0"/>
          </a:endParaRPr>
        </a:p>
      </dgm:t>
    </dgm:pt>
    <dgm:pt modelId="{7BD96164-F1D4-4152-A2A6-89AACBAA6AA1}" type="parTrans" cxnId="{EF0ABDE5-4D40-43F1-BC50-47E57647BAF8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2EC0FC23-4D2B-4941-963F-0E1FDD7418A4}" type="sibTrans" cxnId="{EF0ABDE5-4D40-43F1-BC50-47E57647BAF8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48F4F0D6-BAD6-405B-9F62-3AE887E150CB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ru-RU" sz="1300" dirty="0" smtClean="0">
              <a:latin typeface="Cambria" pitchFamily="18" charset="0"/>
              <a:cs typeface="Arial" pitchFamily="34" charset="0"/>
            </a:rPr>
            <a:t>предоставляется оплачиваемый отпуск для обустройства на новом месте жительства продолжительностью до семи календарных дней</a:t>
          </a:r>
          <a:endParaRPr lang="ru-RU" sz="1300" dirty="0">
            <a:latin typeface="Cambria" pitchFamily="18" charset="0"/>
            <a:cs typeface="Arial" pitchFamily="34" charset="0"/>
          </a:endParaRPr>
        </a:p>
      </dgm:t>
    </dgm:pt>
    <dgm:pt modelId="{E0613331-B6C1-4AF0-A2C1-EC7F2B26304E}" type="parTrans" cxnId="{02CECB8C-3DC2-4836-B22F-35242C436264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A2CAB589-3E20-463C-BD91-9E5FDE0A3C73}" type="sibTrans" cxnId="{02CECB8C-3DC2-4836-B22F-35242C436264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DD9C2B51-DCE7-48B1-AAAB-F7244A7E8E31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ru-RU" sz="1300" dirty="0" smtClean="0">
              <a:latin typeface="Cambria" pitchFamily="18" charset="0"/>
              <a:cs typeface="Arial" pitchFamily="34" charset="0"/>
            </a:rPr>
            <a:t>возмещаются расходы по временному найму жилого помещения в порядке и размерах, определенных нормативными документами ОАО «РЖД», или в установленном порядке предоставляется специализированное жилье</a:t>
          </a:r>
          <a:endParaRPr lang="ru-RU" sz="1300" dirty="0">
            <a:latin typeface="Cambria" pitchFamily="18" charset="0"/>
            <a:cs typeface="Arial" pitchFamily="34" charset="0"/>
          </a:endParaRPr>
        </a:p>
      </dgm:t>
    </dgm:pt>
    <dgm:pt modelId="{4FB8F0A8-32DA-4650-B5D2-6DEEF1F4F28C}" type="parTrans" cxnId="{401000C8-97A9-4AF6-BACA-96DBF2E89C69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4D6909BE-D6D8-4AFD-91E6-F9A99E655A78}" type="sibTrans" cxnId="{401000C8-97A9-4AF6-BACA-96DBF2E89C69}">
      <dgm:prSet/>
      <dgm:spPr/>
      <dgm:t>
        <a:bodyPr/>
        <a:lstStyle/>
        <a:p>
          <a:endParaRPr lang="ru-RU" sz="1100">
            <a:latin typeface="Cambria" pitchFamily="18" charset="0"/>
            <a:cs typeface="Arial" pitchFamily="34" charset="0"/>
          </a:endParaRPr>
        </a:p>
      </dgm:t>
    </dgm:pt>
    <dgm:pt modelId="{E9BE8715-B47C-4888-B968-97A7E5644A61}">
      <dgm:prSet phldrT="[Текст]" custT="1"/>
      <dgm:spPr/>
      <dgm:t>
        <a:bodyPr/>
        <a:lstStyle/>
        <a:p>
          <a:pPr algn="l">
            <a:spcAft>
              <a:spcPct val="20000"/>
            </a:spcAft>
          </a:pPr>
          <a:endParaRPr lang="ru-RU" sz="1400" dirty="0">
            <a:latin typeface="Cambria" pitchFamily="18" charset="0"/>
            <a:cs typeface="Arial" pitchFamily="34" charset="0"/>
          </a:endParaRPr>
        </a:p>
      </dgm:t>
    </dgm:pt>
    <dgm:pt modelId="{48F1917E-C1DB-464A-A419-69F958D90F48}" type="parTrans" cxnId="{597FDFD6-D599-42A3-BFC3-C39761170994}">
      <dgm:prSet/>
      <dgm:spPr/>
      <dgm:t>
        <a:bodyPr/>
        <a:lstStyle/>
        <a:p>
          <a:endParaRPr lang="ru-RU" sz="1200">
            <a:latin typeface="Cambria" pitchFamily="18" charset="0"/>
            <a:cs typeface="Arial" pitchFamily="34" charset="0"/>
          </a:endParaRPr>
        </a:p>
      </dgm:t>
    </dgm:pt>
    <dgm:pt modelId="{4B921EF0-3FF8-46E3-9E99-EBC4AD54E2F8}" type="sibTrans" cxnId="{597FDFD6-D599-42A3-BFC3-C39761170994}">
      <dgm:prSet/>
      <dgm:spPr/>
      <dgm:t>
        <a:bodyPr/>
        <a:lstStyle/>
        <a:p>
          <a:endParaRPr lang="ru-RU" sz="1200">
            <a:latin typeface="Cambria" pitchFamily="18" charset="0"/>
            <a:cs typeface="Arial" pitchFamily="34" charset="0"/>
          </a:endParaRPr>
        </a:p>
      </dgm:t>
    </dgm:pt>
    <dgm:pt modelId="{10172C04-7455-40E9-A55F-529D727A0AC9}" type="pres">
      <dgm:prSet presAssocID="{716B2AA4-DF80-4E0F-8B29-F5AA037A01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9DFAF-4414-4DDB-A3A8-1D369DA2552F}" type="pres">
      <dgm:prSet presAssocID="{7AC436A0-866E-4D70-A045-9D7E69D1EB62}" presName="parentText" presStyleLbl="node1" presStyleIdx="0" presStyleCnt="1" custScaleY="128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C6B64-0CBB-47E3-955F-5AAA586B2143}" type="pres">
      <dgm:prSet presAssocID="{7AC436A0-866E-4D70-A045-9D7E69D1EB62}" presName="childText" presStyleLbl="revTx" presStyleIdx="0" presStyleCnt="1" custLinFactNeighborY="-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CA65B-13A3-4CA9-A9F0-161CF831FF3F}" type="presOf" srcId="{7AC436A0-866E-4D70-A045-9D7E69D1EB62}" destId="{27F9DFAF-4414-4DDB-A3A8-1D369DA2552F}" srcOrd="0" destOrd="0" presId="urn:microsoft.com/office/officeart/2005/8/layout/vList2"/>
    <dgm:cxn modelId="{443CCCC0-4D95-4AA3-AF88-F25CFEF65AD3}" type="presOf" srcId="{DD9C2B51-DCE7-48B1-AAAB-F7244A7E8E31}" destId="{812C6B64-0CBB-47E3-955F-5AAA586B2143}" srcOrd="0" destOrd="5" presId="urn:microsoft.com/office/officeart/2005/8/layout/vList2"/>
    <dgm:cxn modelId="{18BF1B32-7647-46ED-BB05-4B89E76B930B}" type="presOf" srcId="{48F4F0D6-BAD6-405B-9F62-3AE887E150CB}" destId="{812C6B64-0CBB-47E3-955F-5AAA586B2143}" srcOrd="0" destOrd="4" presId="urn:microsoft.com/office/officeart/2005/8/layout/vList2"/>
    <dgm:cxn modelId="{E63047FA-25D0-414C-B4FF-2CBEEA23176B}" type="presOf" srcId="{E9BE8715-B47C-4888-B968-97A7E5644A61}" destId="{812C6B64-0CBB-47E3-955F-5AAA586B2143}" srcOrd="0" destOrd="0" presId="urn:microsoft.com/office/officeart/2005/8/layout/vList2"/>
    <dgm:cxn modelId="{6BFF9F9A-3F63-4600-834D-BAF8215EC0AF}" type="presOf" srcId="{716B2AA4-DF80-4E0F-8B29-F5AA037A010F}" destId="{10172C04-7455-40E9-A55F-529D727A0AC9}" srcOrd="0" destOrd="0" presId="urn:microsoft.com/office/officeart/2005/8/layout/vList2"/>
    <dgm:cxn modelId="{0674C8AB-3D1D-4FF2-AF5C-49106DE9F268}" srcId="{7AC436A0-866E-4D70-A045-9D7E69D1EB62}" destId="{03503391-7ED4-4906-A349-55E906CDD153}" srcOrd="2" destOrd="0" parTransId="{1E6E2C77-0A79-4C23-9EB0-82AB01CB5427}" sibTransId="{79D93D89-C886-4431-8D1E-57F5C8E35032}"/>
    <dgm:cxn modelId="{2B221E72-1C7D-468B-B85A-DFF54DE3CAAF}" type="presOf" srcId="{6CCC9D02-4D8E-40FD-958E-21CC7ED7BEA9}" destId="{812C6B64-0CBB-47E3-955F-5AAA586B2143}" srcOrd="0" destOrd="3" presId="urn:microsoft.com/office/officeart/2005/8/layout/vList2"/>
    <dgm:cxn modelId="{A45BE7CB-C615-408D-8D7F-24D0FA1EF352}" type="presOf" srcId="{03503391-7ED4-4906-A349-55E906CDD153}" destId="{812C6B64-0CBB-47E3-955F-5AAA586B2143}" srcOrd="0" destOrd="2" presId="urn:microsoft.com/office/officeart/2005/8/layout/vList2"/>
    <dgm:cxn modelId="{EF0ABDE5-4D40-43F1-BC50-47E57647BAF8}" srcId="{7AC436A0-866E-4D70-A045-9D7E69D1EB62}" destId="{6CCC9D02-4D8E-40FD-958E-21CC7ED7BEA9}" srcOrd="3" destOrd="0" parTransId="{7BD96164-F1D4-4152-A2A6-89AACBAA6AA1}" sibTransId="{2EC0FC23-4D2B-4941-963F-0E1FDD7418A4}"/>
    <dgm:cxn modelId="{597FDFD6-D599-42A3-BFC3-C39761170994}" srcId="{7AC436A0-866E-4D70-A045-9D7E69D1EB62}" destId="{E9BE8715-B47C-4888-B968-97A7E5644A61}" srcOrd="0" destOrd="0" parTransId="{48F1917E-C1DB-464A-A419-69F958D90F48}" sibTransId="{4B921EF0-3FF8-46E3-9E99-EBC4AD54E2F8}"/>
    <dgm:cxn modelId="{B8E56968-F6D1-4976-8699-7401F521EA6F}" srcId="{716B2AA4-DF80-4E0F-8B29-F5AA037A010F}" destId="{7AC436A0-866E-4D70-A045-9D7E69D1EB62}" srcOrd="0" destOrd="0" parTransId="{C0DA4DCC-8CDA-4B3C-9E90-D823C0B72A55}" sibTransId="{967BB1A3-5A9C-4C34-8A01-8B5213C35785}"/>
    <dgm:cxn modelId="{02CECB8C-3DC2-4836-B22F-35242C436264}" srcId="{7AC436A0-866E-4D70-A045-9D7E69D1EB62}" destId="{48F4F0D6-BAD6-405B-9F62-3AE887E150CB}" srcOrd="4" destOrd="0" parTransId="{E0613331-B6C1-4AF0-A2C1-EC7F2B26304E}" sibTransId="{A2CAB589-3E20-463C-BD91-9E5FDE0A3C73}"/>
    <dgm:cxn modelId="{401000C8-97A9-4AF6-BACA-96DBF2E89C69}" srcId="{7AC436A0-866E-4D70-A045-9D7E69D1EB62}" destId="{DD9C2B51-DCE7-48B1-AAAB-F7244A7E8E31}" srcOrd="5" destOrd="0" parTransId="{4FB8F0A8-32DA-4650-B5D2-6DEEF1F4F28C}" sibTransId="{4D6909BE-D6D8-4AFD-91E6-F9A99E655A78}"/>
    <dgm:cxn modelId="{7A4F2EF7-C367-4C4A-AC83-262321953976}" srcId="{7AC436A0-866E-4D70-A045-9D7E69D1EB62}" destId="{3B497EC3-0C4C-4158-A546-84EBFB042F3F}" srcOrd="1" destOrd="0" parTransId="{F063EBEA-E570-4F4D-BF07-A2DA36AF64E7}" sibTransId="{3BDC0C20-E3B5-4B5D-821A-EA44E99B033A}"/>
    <dgm:cxn modelId="{CF5B5D16-899F-4380-A714-5627BCF5D9DB}" type="presOf" srcId="{3B497EC3-0C4C-4158-A546-84EBFB042F3F}" destId="{812C6B64-0CBB-47E3-955F-5AAA586B2143}" srcOrd="0" destOrd="1" presId="urn:microsoft.com/office/officeart/2005/8/layout/vList2"/>
    <dgm:cxn modelId="{12130009-522D-4CA8-B132-D6B16D086B1C}" type="presParOf" srcId="{10172C04-7455-40E9-A55F-529D727A0AC9}" destId="{27F9DFAF-4414-4DDB-A3A8-1D369DA2552F}" srcOrd="0" destOrd="0" presId="urn:microsoft.com/office/officeart/2005/8/layout/vList2"/>
    <dgm:cxn modelId="{D9455436-8109-42E1-ABCB-DE647D0A6FEA}" type="presParOf" srcId="{10172C04-7455-40E9-A55F-529D727A0AC9}" destId="{812C6B64-0CBB-47E3-955F-5AAA586B21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E7930-0C72-4EA7-A54E-4109AFCEDA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589724C-9C59-478D-A04C-9A8E556B6308}">
      <dgm:prSet phldrT="[Текст]" custT="1"/>
      <dgm:spPr>
        <a:noFill/>
      </dgm:spPr>
      <dgm:t>
        <a:bodyPr/>
        <a:lstStyle/>
        <a:p>
          <a:pPr algn="just">
            <a:lnSpc>
              <a:spcPts val="1200"/>
            </a:lnSpc>
            <a:spcAft>
              <a:spcPts val="1200"/>
            </a:spcAft>
          </a:pPr>
          <a:endParaRPr lang="ru-RU" sz="1400" dirty="0" smtClean="0">
            <a:latin typeface="Cambria" pitchFamily="18" charset="0"/>
            <a:cs typeface="Arial" pitchFamily="34" charset="0"/>
          </a:endParaRPr>
        </a:p>
      </dgm:t>
    </dgm:pt>
    <dgm:pt modelId="{5913D6BE-7454-4F7E-A684-36245FB06C27}" type="parTrans" cxnId="{4FF2B48F-2763-4438-B3B5-C4DD19817183}">
      <dgm:prSet/>
      <dgm:spPr/>
      <dgm:t>
        <a:bodyPr/>
        <a:lstStyle/>
        <a:p>
          <a:endParaRPr lang="ru-RU">
            <a:latin typeface="Cambria" pitchFamily="18" charset="0"/>
            <a:cs typeface="Arial" pitchFamily="34" charset="0"/>
          </a:endParaRPr>
        </a:p>
      </dgm:t>
    </dgm:pt>
    <dgm:pt modelId="{A701BF46-5184-4CDB-A279-3ECC5256BF16}" type="sibTrans" cxnId="{4FF2B48F-2763-4438-B3B5-C4DD19817183}">
      <dgm:prSet/>
      <dgm:spPr/>
      <dgm:t>
        <a:bodyPr/>
        <a:lstStyle/>
        <a:p>
          <a:endParaRPr lang="ru-RU">
            <a:latin typeface="Cambria" pitchFamily="18" charset="0"/>
            <a:cs typeface="Arial" pitchFamily="34" charset="0"/>
          </a:endParaRPr>
        </a:p>
      </dgm:t>
    </dgm:pt>
    <dgm:pt modelId="{3E78F8EA-823F-4743-B4D7-506B40BE4871}">
      <dgm:prSet phldrT="[Текст]" custT="1"/>
      <dgm:spPr>
        <a:noFill/>
      </dgm:spPr>
      <dgm:t>
        <a:bodyPr/>
        <a:lstStyle/>
        <a:p>
          <a:pPr algn="just">
            <a:lnSpc>
              <a:spcPts val="1200"/>
            </a:lnSpc>
            <a:spcAft>
              <a:spcPts val="1200"/>
            </a:spcAft>
          </a:pPr>
          <a:endParaRPr lang="ru-RU" sz="1400" dirty="0" smtClean="0">
            <a:latin typeface="Cambria" pitchFamily="18" charset="0"/>
            <a:cs typeface="Arial" pitchFamily="34" charset="0"/>
          </a:endParaRPr>
        </a:p>
      </dgm:t>
    </dgm:pt>
    <dgm:pt modelId="{29AD9206-C8E1-4319-92CF-141DF4EE0B91}" type="parTrans" cxnId="{6AC339DA-6B56-47C0-A883-03B935A8385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DFA4C35-8A69-41FB-915B-C503FA3298B5}" type="sibTrans" cxnId="{6AC339DA-6B56-47C0-A883-03B935A8385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689A43B-B9BB-43C2-9AD4-038EA0EED224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>
            <a:lnSpc>
              <a:spcPts val="1300"/>
            </a:lnSpc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rPr>
            <a:t>Право проживать в жилых помещениях жилищного фонда ОАО «РЖД» на период работы в компании предоставляется следующим категориям работников:</a:t>
          </a:r>
        </a:p>
      </dgm:t>
    </dgm:pt>
    <dgm:pt modelId="{602D29F0-CA49-40A4-8F93-27A80DB3011E}" type="sibTrans" cxnId="{6157AA68-0AF4-4E9E-B765-D27A673E78A1}">
      <dgm:prSet/>
      <dgm:spPr/>
      <dgm:t>
        <a:bodyPr/>
        <a:lstStyle/>
        <a:p>
          <a:endParaRPr lang="ru-RU">
            <a:latin typeface="Cambria" pitchFamily="18" charset="0"/>
            <a:cs typeface="Arial" pitchFamily="34" charset="0"/>
          </a:endParaRPr>
        </a:p>
      </dgm:t>
    </dgm:pt>
    <dgm:pt modelId="{B217B772-BCDF-42AF-BDF5-7A802BA9549C}" type="parTrans" cxnId="{6157AA68-0AF4-4E9E-B765-D27A673E78A1}">
      <dgm:prSet/>
      <dgm:spPr/>
      <dgm:t>
        <a:bodyPr/>
        <a:lstStyle/>
        <a:p>
          <a:endParaRPr lang="ru-RU">
            <a:latin typeface="Cambria" pitchFamily="18" charset="0"/>
            <a:cs typeface="Arial" pitchFamily="34" charset="0"/>
          </a:endParaRPr>
        </a:p>
      </dgm:t>
    </dgm:pt>
    <dgm:pt modelId="{4E9CB55B-A3D0-4604-AE9F-3F48C5492E9F}" type="pres">
      <dgm:prSet presAssocID="{04FE7930-0C72-4EA7-A54E-4109AFCED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B9F97-E0E8-4988-8012-8B1F4F65DB70}" type="pres">
      <dgm:prSet presAssocID="{2689A43B-B9BB-43C2-9AD4-038EA0EED224}" presName="parentText" presStyleLbl="node1" presStyleIdx="0" presStyleCnt="1" custScaleY="68295" custLinFactY="-42738" custLinFactNeighborX="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5FFB7-CDD3-4ED3-921B-41FEF5A8A9E3}" type="pres">
      <dgm:prSet presAssocID="{2689A43B-B9BB-43C2-9AD4-038EA0EED224}" presName="childText" presStyleLbl="revTx" presStyleIdx="0" presStyleCnt="1" custScaleX="100000" custScaleY="106895" custLinFactNeighborX="-29024" custLinFactNeighborY="-755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44E36D9-975A-4FFA-8475-D4D5D69D4EB9}" type="presOf" srcId="{D589724C-9C59-478D-A04C-9A8E556B6308}" destId="{2375FFB7-CDD3-4ED3-921B-41FEF5A8A9E3}" srcOrd="0" destOrd="0" presId="urn:microsoft.com/office/officeart/2005/8/layout/vList2"/>
    <dgm:cxn modelId="{4A28DC20-DC54-4C14-9238-A81E21029BD2}" type="presOf" srcId="{04FE7930-0C72-4EA7-A54E-4109AFCEDAD5}" destId="{4E9CB55B-A3D0-4604-AE9F-3F48C5492E9F}" srcOrd="0" destOrd="0" presId="urn:microsoft.com/office/officeart/2005/8/layout/vList2"/>
    <dgm:cxn modelId="{4CC40C05-19A8-43F5-BE65-DB246ADD30FC}" type="presOf" srcId="{3E78F8EA-823F-4743-B4D7-506B40BE4871}" destId="{2375FFB7-CDD3-4ED3-921B-41FEF5A8A9E3}" srcOrd="0" destOrd="1" presId="urn:microsoft.com/office/officeart/2005/8/layout/vList2"/>
    <dgm:cxn modelId="{6AC339DA-6B56-47C0-A883-03B935A83855}" srcId="{2689A43B-B9BB-43C2-9AD4-038EA0EED224}" destId="{3E78F8EA-823F-4743-B4D7-506B40BE4871}" srcOrd="1" destOrd="0" parTransId="{29AD9206-C8E1-4319-92CF-141DF4EE0B91}" sibTransId="{6DFA4C35-8A69-41FB-915B-C503FA3298B5}"/>
    <dgm:cxn modelId="{4FF2B48F-2763-4438-B3B5-C4DD19817183}" srcId="{2689A43B-B9BB-43C2-9AD4-038EA0EED224}" destId="{D589724C-9C59-478D-A04C-9A8E556B6308}" srcOrd="0" destOrd="0" parTransId="{5913D6BE-7454-4F7E-A684-36245FB06C27}" sibTransId="{A701BF46-5184-4CDB-A279-3ECC5256BF16}"/>
    <dgm:cxn modelId="{6157AA68-0AF4-4E9E-B765-D27A673E78A1}" srcId="{04FE7930-0C72-4EA7-A54E-4109AFCEDAD5}" destId="{2689A43B-B9BB-43C2-9AD4-038EA0EED224}" srcOrd="0" destOrd="0" parTransId="{B217B772-BCDF-42AF-BDF5-7A802BA9549C}" sibTransId="{602D29F0-CA49-40A4-8F93-27A80DB3011E}"/>
    <dgm:cxn modelId="{05EC9925-18CD-429D-9F91-C9C46B31F2C4}" type="presOf" srcId="{2689A43B-B9BB-43C2-9AD4-038EA0EED224}" destId="{0A5B9F97-E0E8-4988-8012-8B1F4F65DB70}" srcOrd="0" destOrd="0" presId="urn:microsoft.com/office/officeart/2005/8/layout/vList2"/>
    <dgm:cxn modelId="{FD97FD59-674F-4A91-B0AC-13A18386E0D9}" type="presParOf" srcId="{4E9CB55B-A3D0-4604-AE9F-3F48C5492E9F}" destId="{0A5B9F97-E0E8-4988-8012-8B1F4F65DB70}" srcOrd="0" destOrd="0" presId="urn:microsoft.com/office/officeart/2005/8/layout/vList2"/>
    <dgm:cxn modelId="{F8F28E56-D9FC-4367-ACED-B1C48FBF632C}" type="presParOf" srcId="{4E9CB55B-A3D0-4604-AE9F-3F48C5492E9F}" destId="{2375FFB7-CDD3-4ED3-921B-41FEF5A8A9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7DE1-8882-4989-8E4E-120345B8D342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1370-8177-46E7-B7E7-64EBAFB8A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45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C017B4-2A0E-4934-9B9D-5C9D67D5F171}" type="slidenum">
              <a:rPr lang="ru-RU" altLang="ru-RU">
                <a:solidFill>
                  <a:prstClr val="black"/>
                </a:solidFill>
                <a:cs typeface="Arial" pitchFamily="34" charset="0"/>
              </a:rPr>
              <a:pPr/>
              <a:t>1</a:t>
            </a:fld>
            <a:endParaRPr lang="ru-RU" alt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2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8" tIns="46104" rIns="92208" bIns="46104" anchor="b"/>
          <a:lstStyle/>
          <a:p>
            <a:pPr algn="r"/>
            <a:fld id="{DD447D06-7B01-463B-A8A5-8DBE98A3E76F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4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69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6478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44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342450"/>
            <a:ext cx="5487041" cy="4115824"/>
          </a:xfrm>
          <a:noFill/>
        </p:spPr>
        <p:txBody>
          <a:bodyPr lIns="92248" tIns="46126" rIns="92248" bIns="46126"/>
          <a:lstStyle/>
          <a:p>
            <a:pPr defTabSz="914400"/>
            <a:endParaRPr lang="ru-RU" smtClean="0"/>
          </a:p>
        </p:txBody>
      </p:sp>
      <p:sp>
        <p:nvSpPr>
          <p:cNvPr id="364548" name="Номер слайда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8" tIns="46126" rIns="92248" bIns="46126" anchor="b"/>
          <a:lstStyle/>
          <a:p>
            <a:pPr algn="r" defTabSz="922338" eaLnBrk="1" hangingPunct="1"/>
            <a:fld id="{53D6B99B-FB20-420D-A5CA-CBE7F4E53F3A}" type="slidenum">
              <a:rPr lang="ru-RU" sz="1200">
                <a:cs typeface="Arial" pitchFamily="34" charset="0"/>
              </a:rPr>
              <a:pPr algn="r" defTabSz="922338" eaLnBrk="1" hangingPunct="1"/>
              <a:t>6</a:t>
            </a:fld>
            <a:endParaRPr lang="ru-RU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3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0549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087" y="2130488"/>
            <a:ext cx="647231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74" y="3886200"/>
            <a:ext cx="53301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0406-F18E-4D34-9A37-8A4F7C87EA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C84A-D91B-48CE-9BA4-6EE3E6E955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CA67-51FA-4BCA-A5E0-AA01EFBD2E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99" y="4800600"/>
            <a:ext cx="4568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92499" y="612775"/>
            <a:ext cx="45686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2499" y="5367338"/>
            <a:ext cx="4568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945C-302B-4217-8A94-F4AF8FD82B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8F0E-EAE8-4654-AC52-3A35861403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F98C-9EAF-4323-BBB0-76ABC1863B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74651" y="715434"/>
            <a:ext cx="366184" cy="368300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/>
          </p:nvPr>
        </p:nvSpPr>
        <p:spPr>
          <a:xfrm>
            <a:off x="357159" y="1409707"/>
            <a:ext cx="8424892" cy="49895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7519-E87D-4F29-9924-797ABD889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92A9-C48D-45AE-B078-7A23DC39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4581-E4CB-41BD-8EB3-0B8DA67901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3735-5D29-4665-B3E6-BB6A0C1279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40DD-FA09-41FA-BCA6-D73DF9AA39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696-F04B-46C0-9D6D-539403467A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0D66-5B99-4ECE-808D-BC56368B13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0407-7575-4824-96E2-F717E10380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E79A-719F-4240-B5EB-38BA773686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5B47-1447-45AE-8BEA-3E3420626E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3243-2685-461A-9F93-BA8CFC341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A3D5-E7C7-4A29-B222-06AD478FD5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E059-EE04-4E39-AB70-E8DE42DD6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21C7-E39E-41D3-AAD4-2855F0830E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C03B-62A3-45B2-AAB7-2DAB188BE7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0D01-1982-49CD-ADF4-22510B6CBF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8B46-97BD-45A5-8F9C-58B423D6BB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C407-D775-4F8D-A4D1-D948ECF0D0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EA95-351C-4A73-9150-12088DEB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D06-1D52-4AD3-BC1C-4C4CF115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5288-36ED-4B18-9717-D3323C46AA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85F3-454C-43BA-AE28-056DC59F0F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6BEA-9B5D-4CF4-9324-17342AB9D9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20509" y="274649"/>
            <a:ext cx="171326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0725" y="274649"/>
            <a:ext cx="501287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50C7-67FB-40EA-BC96-7E5B98119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4FB7-87A1-4045-83ED-B5FF8CA13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93F0-DB67-440F-926B-416A73EF4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BA8B-D867-469A-AFCB-D5AAEFBE0A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8C2B-3628-41BD-99A6-E8EE638AC8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D9C4-7B70-475B-A4DB-0FC1649E7B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C3D3-E2D0-4096-9173-BB33EF12AF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3143-EDCE-4B4D-9013-6F50D8EE14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E406-70E1-4CB6-8C94-76279C9867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DD2E-3657-4ADB-87A1-0D671C5187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ECC1-3757-4BE4-83C5-1924E71189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EDC6-E2B8-47F2-95B7-0CDB74B7BE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867B-8E06-41B9-9F1C-0C1C563989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32291" y="274649"/>
            <a:ext cx="7770483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8281-E7B3-4374-A6E4-301E74A45F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8F5E-FA1C-43C6-A361-BBAC651542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BDB1-1034-42D5-A017-BFEDC5FE0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BAC1-CB4D-44CF-ADB6-C06377C93B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8777-BB5B-46C5-B003-9F052D3335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1352-CBFC-4D5F-B1B4-AC3E1C5C4F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16CD-BCCA-4DB9-9656-ECCBE3D219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723E-DA09-4267-97B7-C6033FCA49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070F-1E89-468B-B294-40C09F0439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4020-15C1-4E66-B37D-EA8777E314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CDA1-16A4-4DAF-82B6-B72233EA32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23B7-4542-4AA2-93E5-4D57D41F30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DC55-1E4D-407A-8D63-19824F605E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C86B-FB11-47DD-8328-17125704B0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| Центр внутренней политики и развития корпоративной культуры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A32E-00A7-4B80-9446-0537800912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EE8F-0445-42D3-B148-3049BF1E2E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AFB1-5DED-4F89-BAEE-4DBCFBC15D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0775-0CAA-4103-948E-9EF6149005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B230-A785-4EDB-AF04-4AC0373511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CC6A-D096-445F-9727-0D747EF8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CC3E-2C50-4BD9-BDBB-463ABE80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3667-70CE-4940-928D-D6232B4673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85A7-283B-4EFC-99F0-FEFEDB0A3C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DFF-4570-42B1-8744-D0AE074F9C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43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43" y="349254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43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43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43" y="1447885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43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43" y="2181310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43" y="2546435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5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551766"/>
            <a:ext cx="8928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CF88CC5-62A4-446C-92EF-0F029589BD2A}" type="slidenum">
              <a:rPr lang="ru-RU" sz="1050" smtClean="0">
                <a:latin typeface="Verdana" pitchFamily="34" charset="0"/>
                <a:cs typeface="Arial" charset="0"/>
              </a:rPr>
              <a:pPr/>
              <a:t>‹#›</a:t>
            </a:fld>
            <a:r>
              <a:rPr lang="ru-RU" sz="1050" dirty="0" smtClean="0">
                <a:latin typeface="Verdana" pitchFamily="34" charset="0"/>
                <a:cs typeface="Arial" charset="0"/>
              </a:rPr>
              <a:t> </a:t>
            </a:r>
            <a:r>
              <a:rPr lang="en-US" sz="1050" dirty="0" smtClean="0">
                <a:latin typeface="Verdana" pitchFamily="34" charset="0"/>
                <a:cs typeface="Arial" charset="0"/>
              </a:rPr>
              <a:t>| </a:t>
            </a:r>
            <a:r>
              <a:rPr lang="ru-RU" sz="1050" dirty="0" smtClean="0">
                <a:latin typeface="Verdana" pitchFamily="34" charset="0"/>
                <a:cs typeface="Arial" charset="0"/>
              </a:rPr>
              <a:t>Заместитель</a:t>
            </a:r>
            <a:r>
              <a:rPr lang="ru-RU" sz="1050" baseline="0" dirty="0" smtClean="0">
                <a:latin typeface="Verdana" pitchFamily="34" charset="0"/>
                <a:cs typeface="Arial" charset="0"/>
              </a:rPr>
              <a:t> начальника </a:t>
            </a:r>
            <a:r>
              <a:rPr lang="ru-RU" sz="1050" dirty="0" smtClean="0">
                <a:latin typeface="Verdana" pitchFamily="34" charset="0"/>
                <a:cs typeface="Arial" charset="0"/>
              </a:rPr>
              <a:t>Куйбышевской ж.д. по кадрам и социальным вопросам Шведов А.В. 29/09/17</a:t>
            </a:r>
            <a:endParaRPr lang="ru-RU" sz="1050" dirty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266C-F63F-497F-86BC-982662A5D3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5F6-09B8-4E48-8C4B-74A41D9FA6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578E-B99A-4B7D-83E6-09EA75D70D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DB5B-1F6A-462C-8E35-3533037FE5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A617-D4A5-4810-817A-B859AFE211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A5E3-EC0A-41D5-922D-2AB197F4DC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4D1A-5AC0-4E47-BE37-6F0E7E5BEA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0C11-7692-4F04-A56A-52160A2753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B692-143A-4D47-9A32-4528F12EA6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CE79-7293-43C1-9BBC-4D31518286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1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18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85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1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34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67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4"/>
            <a:ext cx="7013575" cy="42321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5"/>
            <a:ext cx="8458241" cy="102133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1E0E-B5EC-44B1-A20D-2940BE1DE2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042C-64AB-46B3-9712-60E08737E2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87AF-DA6B-493D-BFB1-F649847BE5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FF61-9D8F-44A6-86DB-CEA76565C1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26C3-E36E-4BB3-9F0B-13063BC400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4349-2DB2-4143-AD62-671F0F3C9F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97BF-F57E-4631-9ECA-7CBACB2982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AE95-B289-4AB8-A900-EE0084FE04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EBFD-3B8A-4430-B696-25CA60FA04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326-683F-44FE-BB25-F823A32C03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2221-5C13-47B6-ADBA-0102CE738A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1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18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85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1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34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67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4"/>
            <a:ext cx="7013575" cy="42321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5"/>
            <a:ext cx="8458241" cy="102133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3CA4-DFA3-4E63-8831-ACA93B46DC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7426-E8FD-4357-BBCC-D9CE7FC2A6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07BE-5A61-42ED-8B19-C445806674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76E9-153B-4FC0-B0A6-037692E89A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6BC2-8964-48A5-AE27-8DDFDC358C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01A7-8FCB-47E2-8C74-440230854A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E11D-1D3C-44F3-9E84-36BC2063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E665-11E9-4CE7-BFBF-93AF46D3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A8C-5BC7-4A49-8479-C1F9F40988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9E89-B3F2-468E-8B9B-DA329BE98D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5C49-C603-4B04-AB6F-829127224B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1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18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85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1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34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67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4"/>
            <a:ext cx="7013575" cy="42321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5"/>
            <a:ext cx="8458241" cy="102133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F5CD-11EC-49B1-B746-DA0AE9EE85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62CB-CDED-404D-9703-AF63F76194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3638-956E-467D-B813-03544D8A39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C5CF-7C16-4B5F-A695-823DB37D5F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CB4E-A0F5-4BEB-9404-C01E1D86D1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ABA5-5F88-48F9-808E-4AC17C3D78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B15F-1039-4AE9-AA43-6D9803527A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6EF3-AA29-4541-A24E-9679E2829F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876D-F8C0-48E2-BA42-C7796BC8E6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7507-A8FA-4628-B479-873E30A30B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4485-598E-40D1-A31D-A432BE602A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7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6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4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61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3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4" tIns="60957" rIns="121914" bIns="60957" anchor="ctr"/>
          <a:lstStyle/>
          <a:p>
            <a:pPr algn="ctr" defTabSz="6095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2" y="6510876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5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8" y="1930406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8F43-3A20-4673-8CA8-BCD1E86DDB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2419-807D-4709-9EC3-ABA07500E9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D1BF-ECD7-4B49-8D00-E800E6A93ED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B1F6-3FC4-4E00-95A0-49436CC305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6CA1-F16B-4437-B66B-18C4DCDC27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4C2F-013D-4AC6-BFB3-77EF5DD0D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E50D-0110-4A82-B0B7-00386BF9CA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027C-08DA-49D8-B09A-D14C229613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35E6-C49C-47CC-95B9-53BF8B5A21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8EAE-D3C8-404B-BF59-B41F75E026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B5BD-1D78-42D2-8D09-C5C96511D8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87AD-1DAA-4E1A-977F-14E0FAC55C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E323-8DBE-440B-94F7-4643CADA65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19C-C853-4210-8744-75133ECB9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1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18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85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1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34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67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5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A983-8BFB-4396-8B09-8D40384D69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7EF4-B38C-49E0-A2FB-1F06E6D538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1063-86B8-423B-8127-947622E98A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BCCD-2D65-4AEE-B5D0-3C4464E9196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9A99-6744-47A2-B605-B5E1F901EF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D916-6773-4854-9DAD-6B30612761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7A35-DC76-44AD-BB5E-EB4E028CC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7642-48EB-404D-A668-0A259E33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4DD8-600E-4227-94F7-182B1B174C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A6C8-1040-4744-9254-CB7F404959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6FAB-D9E6-42ED-8EFE-41C9EB061F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B59B-27C7-4F98-A3FD-133D93637D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0F07-7944-4E30-AE53-D05DB1625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15FC-BA54-496F-B3EC-73077C2654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A9-9C85-40BE-9BAF-F7845F3B06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9D31-59C5-4DC3-8B2A-EF3869D735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FE17-1B68-4ABB-A37E-36E9999073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1924-4CB8-48CB-AAD9-6093143C77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0E6B-5CE8-4B49-9052-E2C97E41D7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400D-48F6-436C-BA02-8380D58C55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82E9-C2A0-4A6F-B729-9D4A4120F5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9E64-A776-4A72-B069-91F7A2DA90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0855-1427-46D1-84A1-AC53B0065C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5E46-86C9-4DB7-9C0E-359BD6108C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B3E4-959B-4C28-9899-8A384C5114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B3A3-D09A-4232-BCE6-449981BD5C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AFA4-888B-4FFF-9CB4-AA5BCBCB8D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F678-D488-4AD6-8352-BFCA7B5CA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DD38-8C34-4483-8692-C5F8DFB47C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42AC-139F-40F3-9BDC-204CB44A9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E286-29C3-4B21-9A16-7F9DC32BE4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8D90-4359-44F5-A694-91CAA8B6CA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7D41-356B-432E-A658-F61C39F7D1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F177-8B7B-4BD3-92BA-720983C37E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7B96-9E7A-42AF-A65A-4C1AF9A709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A8A4-DABD-48EA-B461-22E0A73198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0751-9EB8-443E-B81F-09026AB1BA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3561-0968-42A2-8FEC-F441A84B97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848B-12E1-43A2-8CF1-BE025F1E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9174-51B6-448B-9556-A99B20FD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966D-F0B5-4FDD-B352-2B42481DD3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9032-BD27-44BD-A2A7-E447439BB9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913A-4983-457A-9E0F-D70A858389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3F79-DFD0-4026-8307-3091FF58D4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3EF1-A16E-49EC-AD3F-5D7E4F826A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C33A-E387-4375-B8DA-B338C1CDA7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C678-A633-469B-AE1C-3939106063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1EA9-20F7-4755-A5D4-75E53C9420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575F-9533-4679-A7DA-84251452D6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B867-D64B-4B12-9B2C-A1B9722031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055C-F7C7-4351-8851-563CC6680A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8A3A-90F0-4C7C-943F-5A65E5C3C4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52E2-0E6B-4A88-8BC9-54BC343C27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7A95-F587-44D0-B6CD-75F087264F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48D2-89FF-443F-9D70-C577FC463C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BBAE-7298-4F20-8091-E962C6280D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6D22-83D3-40B9-AB8D-B25A7F7455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2D8E-AF35-4A84-8554-8B0988A561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AF09-60F5-476C-B391-21EEB567B5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4ED5-90E5-4F2E-BFF9-E4354A4C7E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37C6-DA11-4EE8-B604-B522D4D252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D70-524C-4116-9912-150A7302F0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3881-382F-471B-BA0E-B87E786FC5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0997-4D68-45AE-A518-708A5652E6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05D5-1CD9-4284-B60A-95DCF36747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7AC0-76CE-468F-8EBC-FB41CF39D0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7402-8BE8-4F15-8F43-179D74600E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92DE-2857-42AC-A23D-A8B73AFB26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4849-1C92-4526-B751-673A7E7E32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733C-0B00-4AB7-B1A0-F452B7D6EA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DC88-B1D7-4B21-92EF-52F0799C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8F0E-3078-45F9-B5CD-A7A424A69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58E0-70C5-4CEE-ACB4-6D092552FB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ED77-B85E-4783-8237-40AFFAB2B4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48EF-1814-456F-9072-E459E3BE65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8905-0A50-4D15-9231-CBE7DE9C0A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4EA4-52A5-40BC-95DC-663F43541B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3E46-3060-4D93-A182-8F339AF7B7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E783-F551-4948-820F-875EFD6EE7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48A4-B77F-486B-A5B5-4E42784F7B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AD90-0B95-45F5-910E-D80723C627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9B35-0DA1-40D4-BB2D-0C65C32320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2E01-BC89-4172-B178-FA3C1B56C8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6104-0D4C-41E7-A6A8-C709F9078B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571F-9995-446B-ABE7-0C5B11F087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D31C-6768-4C94-B8B3-484701DA7A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F8D7-B0BF-4C50-A3DF-D9B3973949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AD36-CA72-422D-A7C2-033291B398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1431-FD07-4D87-A89B-003009224F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352E-F408-4BD2-91BB-BF65FCF60B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D6BC-11E5-4F60-9F75-F027A54C35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8F43-3A20-4673-8CA8-BCD1E86DDB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FDC4-08FE-4A64-AEFF-FFC8DC1A55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8BA8-87AC-4A02-8996-3C7AA8ABAC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1D00-274F-4E50-A4D0-5AE3B3ECE8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E187-7FEA-443D-9E34-23CF39815B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8BB8-9298-4FB9-8A49-929BD6B319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D031-9C3C-4A1C-BF7F-B9AFA3F2D6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F711-6018-46D0-9563-5364D7E27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786B-ABB9-423A-88D2-A829F1D59A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4E2F-95D5-4DAE-A919-6920961B5E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287D-047E-4DC9-9DBE-56C7308D0F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68A7-0876-48A8-BF32-7AF0A620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28CE-8D0E-4AF3-A4E4-E8D833B59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78EB-482F-49AD-A534-3AAD7D9628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31A7-A503-4312-8893-873E54FB14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13F1-2656-48D1-B2D5-1A4C4310B8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932F-C917-4378-80AE-FA455ED249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4962-1C19-4811-9222-A37935CBA6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685D-A598-4D76-AD93-6FA2963234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92" y="4406963"/>
            <a:ext cx="64723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492" y="2906713"/>
            <a:ext cx="64723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BFD7-C415-4EBE-B183-B947C0926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344-E516-4EE2-A62A-64BD80B13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8802-F958-4D00-92BE-EC885A563A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D3A6-E02F-4E1A-9426-68C60D162F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6B9-B117-4305-A6C0-681388CB92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869F-4E49-4DD9-AED7-CD7664BA2E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CFCE-8A56-4A9F-8EA8-67AA69409F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49E1-B70A-4C09-92F4-F1F8937F4D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CAA6-E53A-4434-97D5-84C20AA5A9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2095-F29A-4AC7-AFC2-288984ED60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9757-3202-4301-9494-8C1C7CF648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4579-DD0F-4F2F-B10D-98112F044E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8F43-3A20-4673-8CA8-BCD1E86DDB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B59B-27C7-4F98-A3FD-133D93637D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68B8-CD09-4560-99D9-AD9E70A9AF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0855-1427-46D1-84A1-AC53B0065C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F177-8B7B-4BD3-92BA-720983C37E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3EF1-A16E-49EC-AD3F-5D7E4F826A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BBAE-7298-4F20-8091-E962C6280D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7402-8BE8-4F15-8F43-179D74600E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3E46-3060-4D93-A182-8F339AF7B7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1431-FD07-4D87-A89B-003009224F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786B-ABB9-423A-88D2-A829F1D59A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D3A6-E02F-4E1A-9426-68C60D162F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68B8-CD09-4560-99D9-AD9E70A9AF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B228-C02E-4F2F-BBB0-B975BF4C50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B228-C02E-4F2F-BBB0-B975BF4C50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035D-C1C7-495D-AB29-855E7F2D1D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BAA4-7160-45BC-A4BA-BDBC7CDEAA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9B97-1A90-4F8D-A2E7-3D219C9DE7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3400-5185-420F-A04D-BD3E864D47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1D8F-03B8-483C-B707-C72CDF85BD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8F96-181D-4105-8BE0-DE9D37B275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7CC0-1240-47F1-B6E5-0515319CDE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08C6-4C6C-4A09-9FA3-5D9AD05461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9B03-3449-46F2-817C-879845B6F8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035D-C1C7-495D-AB29-855E7F2D1D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84B8-4532-49AA-A1A9-036F60ACE4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895F-4C8D-40A1-832A-C38E2E2587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535F-A13A-41A2-9414-41211A4EDB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8808-084D-42A9-A6BF-DF6FFE3FA9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0905-EADB-4DEE-B4F6-1A6A4E89EC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E6E1-CF48-425D-B4D5-DBBA736FA5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0CCC-8D31-454F-8C06-2A7CF7C6F9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AA0A-A405-4DA0-BC7E-79EF30A693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5E45-AFC1-48DB-B902-A866E0AF5D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6141-C319-4991-96D2-4BFE46D5CD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BAA4-7160-45BC-A4BA-BDBC7CDEAA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06F5-3770-40D3-A59D-25A4156F6B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834D-DB8F-4D8E-8A6D-A2F4BFBFFA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AC30-8D66-4B4B-9B13-10143110D4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7A9C-437D-46D4-8F54-8AC8226915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8923-4B08-4224-B6BC-4DFE04625F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1214-8D60-497D-8DDA-FD5697157E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02EB-0B6B-40EC-B6DC-4BFF428311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56D-9559-4CC5-8138-7C1A2E7173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5412-418B-47DD-9154-E55F7030F7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CF52-E82E-4E72-A2DC-DF4B5427F8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9B97-1A90-4F8D-A2E7-3D219C9DE7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47E2-A955-492F-B9C3-30EF4FE256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1D3E-6CA1-4DEB-8901-50999469AA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91A6-0701-4C59-94D5-8D892A3283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7FEA-709C-4CFD-BBD6-9D6D2E6074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9C37-6276-4690-8BE1-8DE651C0F4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AFCB-2A56-4130-B50E-463060D8BF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997C-113D-40CB-AB87-171980996B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99E3-C73D-4DCB-9D67-D777C9EB6E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3077-2FB3-4FB4-A3A8-B0E7FFF1B8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CB59-613A-4BE3-A472-6EDED6E4E7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3400-5185-420F-A04D-BD3E864D47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EF2B-6507-401D-89E7-CAFFFA9143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E7E-17BC-4B37-B87D-6518BEC40B9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A2FC-951A-4AE9-883F-08C74EA235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99C0-D477-43D2-8AE6-B5566932D9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F46B-EA71-4D3B-80E0-8EE74FB0EC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BB12-7840-4ABA-A061-260B43C571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2D2C-3C4B-425F-8D3E-77AAD9D360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A659-1495-4BBE-A171-11D22C9D9E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00E4-5583-4BED-80A0-87D8664BA6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A264-8EF6-4740-B0D0-D52B37CB37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1D8F-03B8-483C-B707-C72CDF85BD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A9A1-7BE8-44B1-9D1C-BFC38C2B3E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AB28-507D-4586-802B-C6E268F613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F2B2-E4B3-430A-A251-861287A514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EC8D-7419-472B-9EFE-B0765FA0A9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76DE-0BAB-437E-BFE7-CB9387621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07FD-EFC3-4F93-B2EB-3E3C3F3D57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3C49-0D29-4B96-9D90-2540F9B6C3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5145-3ED8-4581-A312-26260E9144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9D9A-7D18-4B4D-A897-DEEAAC404C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850C-882B-41EA-A2E4-FF5CDDACE0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8F96-181D-4105-8BE0-DE9D37B275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C607-C53F-49CB-B397-3E7F0360AC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ED7B-46EA-40CC-A7E3-DEF2DAFB49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BC1D-A8ED-4ED1-B738-A9E474A7798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B152-C541-4D2D-B54E-7EA00ABC2A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EF2E-E17F-4C1C-A8FA-43024BC0AB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4C11-90B1-48DB-A429-81D7E85D5F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9243-12FA-43F5-A9AA-E81EE6944B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4B3-4E99-4C2E-8383-D771470674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74651" y="715434"/>
            <a:ext cx="366184" cy="368300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4" tIns="45718" rIns="91434" bIns="4571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/>
          </p:nvPr>
        </p:nvSpPr>
        <p:spPr>
          <a:xfrm>
            <a:off x="357159" y="1409707"/>
            <a:ext cx="8424892" cy="49895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7519-E87D-4F29-9924-797ABD889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C86B-FB11-47DD-8328-17125704B0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| Центр внутренней политики и развития корпоративной культуры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7CC0-1240-47F1-B6E5-0515319CDE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92A9-C48D-45AE-B078-7A23DC39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4581-E4CB-41BD-8EB3-0B8DA67901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3735-5D29-4665-B3E6-BB6A0C1279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40DD-FA09-41FA-BCA6-D73DF9AA39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696-F04B-46C0-9D6D-539403467A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0D66-5B99-4ECE-808D-BC56368B13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0407-7575-4824-96E2-F717E10380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E79A-719F-4240-B5EB-38BA773686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5B47-1447-45AE-8BEA-3E3420626E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21C7-E39E-41D3-AAD4-2855F0830E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725" y="1600206"/>
            <a:ext cx="33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70702" y="1600206"/>
            <a:ext cx="33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2E70-902C-4F75-897F-2D9ACBC0C2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02AA-2CEE-4560-9852-A6820EA84C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DD78-DC50-4DC6-A49E-81408CF555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08C6-4C6C-4A09-9FA3-5D9AD05461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C03B-62A3-45B2-AAB7-2DAB188BE7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0D01-1982-49CD-ADF4-22510B6CBF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8B46-97BD-45A5-8F9C-58B423D6BB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C407-D775-4F8D-A4D1-D948ECF0D0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EA95-351C-4A73-9150-12088DEB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D06-1D52-4AD3-BC1C-4C4CF115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5288-36ED-4B18-9717-D3323C46AA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85F3-454C-43BA-AE28-056DC59F0F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6BEA-9B5D-4CF4-9324-17342AB9D9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BA8B-D867-469A-AFCB-D5AAEFBE0A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9B03-3449-46F2-817C-879845B6F8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8C2B-3628-41BD-99A6-E8EE638AC8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D9C4-7B70-475B-A4DB-0FC1649E7B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C3D3-E2D0-4096-9173-BB33EF12AF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3143-EDCE-4B4D-9013-6F50D8EE14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E406-70E1-4CB6-8C94-76279C9867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DD2E-3657-4ADB-87A1-0D671C5187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ECC1-3757-4BE4-83C5-1924E71189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EDC6-E2B8-47F2-95B7-0CDB74B7BE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867B-8E06-41B9-9F1C-0C1C563989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BAC1-CB4D-44CF-ADB6-C06377C93B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84B8-4532-49AA-A1A9-036F60ACE4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8777-BB5B-46C5-B003-9F052D3335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1352-CBFC-4D5F-B1B4-AC3E1C5C4F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16CD-BCCA-4DB9-9656-ECCBE3D219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723E-DA09-4267-97B7-C6033FCA49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070F-1E89-468B-B294-40C09F0439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4020-15C1-4E66-B37D-EA8777E314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CDA1-16A4-4DAF-82B6-B72233EA32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23B7-4542-4AA2-93E5-4D57D41F30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DC55-1E4D-407A-8D63-19824F605E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A32E-00A7-4B80-9446-0537800912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895F-4C8D-40A1-832A-C38E2E2587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EE8F-0445-42D3-B148-3049BF1E2E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AFB1-5DED-4F89-BAEE-4DBCFBC15D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0775-0CAA-4103-948E-9EF6149005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B230-A785-4EDB-AF04-4AC0373511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CC6A-D096-445F-9727-0D747EF8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CC3E-2C50-4BD9-BDBB-463ABE80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3667-70CE-4940-928D-D6232B4673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85A7-283B-4EFC-99F0-FEFEDB0A3C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DFF-4570-42B1-8744-D0AE074F9C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266C-F63F-497F-86BC-982662A5D3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535F-A13A-41A2-9414-41211A4EDB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5F6-09B8-4E48-8C4B-74A41D9FA6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578E-B99A-4B7D-83E6-09EA75D70D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DB5B-1F6A-462C-8E35-3533037FE5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A617-D4A5-4810-817A-B859AFE211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A5E3-EC0A-41D5-922D-2AB197F4DC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4D1A-5AC0-4E47-BE37-6F0E7E5BEA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0C11-7692-4F04-A56A-52160A2753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B692-143A-4D47-9A32-4528F12EA6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CE79-7293-43C1-9BBC-4D31518286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042C-64AB-46B3-9712-60E08737E2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8808-084D-42A9-A6BF-DF6FFE3FA9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87AF-DA6B-493D-BFB1-F649847BE5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FF61-9D8F-44A6-86DB-CEA76565C1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26C3-E36E-4BB3-9F0B-13063BC400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4349-2DB2-4143-AD62-671F0F3C9F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97BF-F57E-4631-9ECA-7CBACB2982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AE95-B289-4AB8-A900-EE0084FE04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EBFD-3B8A-4430-B696-25CA60FA04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326-683F-44FE-BB25-F823A32C03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2221-5C13-47B6-ADBA-0102CE738A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7426-E8FD-4357-BBCC-D9CE7FC2A6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0905-EADB-4DEE-B4F6-1A6A4E89EC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07BE-5A61-42ED-8B19-C445806674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76E9-153B-4FC0-B0A6-037692E89A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6BC2-8964-48A5-AE27-8DDFDC358C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01A7-8FCB-47E2-8C74-440230854A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E11D-1D3C-44F3-9E84-36BC2063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E665-11E9-4CE7-BFBF-93AF46D3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A8C-5BC7-4A49-8479-C1F9F40988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9E89-B3F2-468E-8B9B-DA329BE98D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5C49-C603-4B04-AB6F-829127224B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62CB-CDED-404D-9703-AF63F76194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E6E1-CF48-425D-B4D5-DBBA736FA5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3638-956E-467D-B813-03544D8A39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C5CF-7C16-4B5F-A695-823DB37D5F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CB4E-A0F5-4BEB-9404-C01E1D86D1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ABA5-5F88-48F9-808E-4AC17C3D78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B15F-1039-4AE9-AA43-6D9803527A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6EF3-AA29-4541-A24E-9679E2829F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876D-F8C0-48E2-BA42-C7796BC8E6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7507-A8FA-4628-B479-873E30A30B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4485-598E-40D1-A31D-A432BE602A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2419-807D-4709-9EC3-ABA07500E9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0CCC-8D31-454F-8C06-2A7CF7C6F9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D1BF-ECD7-4B49-8D00-E800E6A93ED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B1F6-3FC4-4E00-95A0-49436CC305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6CA1-F16B-4437-B66B-18C4DCDC27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4C2F-013D-4AC6-BFB3-77EF5DD0D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E50D-0110-4A82-B0B7-00386BF9CA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027C-08DA-49D8-B09A-D14C229613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35E6-C49C-47CC-95B9-53BF8B5A21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8EAE-D3C8-404B-BF59-B41F75E026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B5BD-1D78-42D2-8D09-C5C96511D8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7EF4-B38C-49E0-A2FB-1F06E6D538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AA0A-A405-4DA0-BC7E-79EF30A693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1063-86B8-423B-8127-947622E98A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BCCD-2D65-4AEE-B5D0-3C4464E9196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9A99-6744-47A2-B605-B5E1F901EF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D916-6773-4854-9DAD-6B30612761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7A35-DC76-44AD-BB5E-EB4E028CC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7642-48EB-404D-A668-0A259E33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4DD8-600E-4227-94F7-182B1B174C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A6C8-1040-4744-9254-CB7F404959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6FAB-D9E6-42ED-8EFE-41C9EB061F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0F07-7944-4E30-AE53-D05DB1625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732" y="1535113"/>
            <a:ext cx="33643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0732" y="2174875"/>
            <a:ext cx="33643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68067" y="1535113"/>
            <a:ext cx="33657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68067" y="2174875"/>
            <a:ext cx="33657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ABD3-4A15-47E6-B130-DDB6D37A45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6BB1-0DFE-40D9-AE7E-44F6327D0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4C69-4802-47B8-A522-5125865945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5E45-AFC1-48DB-B902-A866E0AF5D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15FC-BA54-496F-B3EC-73077C2654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A9-9C85-40BE-9BAF-F7845F3B06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9D31-59C5-4DC3-8B2A-EF3869D735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FE17-1B68-4ABB-A37E-36E9999073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1924-4CB8-48CB-AAD9-6093143C77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0E6B-5CE8-4B49-9052-E2C97E41D7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400D-48F6-436C-BA02-8380D58C55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82E9-C2A0-4A6F-B729-9D4A4120F5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9E64-A776-4A72-B069-91F7A2DA90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5E46-86C9-4DB7-9C0E-359BD6108C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6141-C319-4991-96D2-4BFE46D5CD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B3E4-959B-4C28-9899-8A384C5114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B3A3-D09A-4232-BCE6-449981BD5C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AFA4-888B-4FFF-9CB4-AA5BCBCB8D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F678-D488-4AD6-8352-BFCA7B5CA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DD38-8C34-4483-8692-C5F8DFB47C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42AC-139F-40F3-9BDC-204CB44A9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E286-29C3-4B21-9A16-7F9DC32BE4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8D90-4359-44F5-A694-91CAA8B6CA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7D41-356B-432E-A658-F61C39F7D1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7B96-9E7A-42AF-A65A-4C1AF9A709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06F5-3770-40D3-A59D-25A4156F6B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A8A4-DABD-48EA-B461-22E0A73198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0751-9EB8-443E-B81F-09026AB1BA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3561-0968-42A2-8FEC-F441A84B97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848B-12E1-43A2-8CF1-BE025F1E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9174-51B6-448B-9556-A99B20FD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966D-F0B5-4FDD-B352-2B42481DD3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9032-BD27-44BD-A2A7-E447439BB9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913A-4983-457A-9E0F-D70A858389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3F79-DFD0-4026-8307-3091FF58D4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C33A-E387-4375-B8DA-B338C1CDA7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834D-DB8F-4D8E-8A6D-A2F4BFBFFA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C678-A633-469B-AE1C-3939106063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1EA9-20F7-4755-A5D4-75E53C9420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575F-9533-4679-A7DA-84251452D6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B867-D64B-4B12-9B2C-A1B9722031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055C-F7C7-4351-8851-563CC6680A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8A3A-90F0-4C7C-943F-5A65E5C3C4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52E2-0E6B-4A88-8BC9-54BC343C27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7A95-F587-44D0-B6CD-75F087264F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48D2-89FF-443F-9D70-C577FC463C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6D22-83D3-40B9-AB8D-B25A7F7455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AC30-8D66-4B4B-9B13-10143110D4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2D8E-AF35-4A84-8554-8B0988A561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AF09-60F5-476C-B391-21EEB567B5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4ED5-90E5-4F2E-BFF9-E4354A4C7E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37C6-DA11-4EE8-B604-B522D4D252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D70-524C-4116-9912-150A7302F0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3881-382F-471B-BA0E-B87E786FC5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0997-4D68-45AE-A518-708A5652E6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05D5-1CD9-4284-B60A-95DCF36747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7AC0-76CE-468F-8EBC-FB41CF39D0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92DE-2857-42AC-A23D-A8B73AFB26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7A9C-437D-46D4-8F54-8AC8226915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4849-1C92-4526-B751-673A7E7E32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733C-0B00-4AB7-B1A0-F452B7D6EA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DC88-B1D7-4B21-92EF-52F0799C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8F0E-3078-45F9-B5CD-A7A424A69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58E0-70C5-4CEE-ACB4-6D092552FB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ED77-B85E-4783-8237-40AFFAB2B4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48EF-1814-456F-9072-E459E3BE65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8905-0A50-4D15-9231-CBE7DE9C0A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4EA4-52A5-40BC-95DC-663F43541B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E783-F551-4948-820F-875EFD6EE7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8923-4B08-4224-B6BC-4DFE04625F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48A4-B77F-486B-A5B5-4E42784F7B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AD90-0B95-45F5-910E-D80723C627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9B35-0DA1-40D4-BB2D-0C65C32320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2E01-BC89-4172-B178-FA3C1B56C8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6104-0D4C-41E7-A6A8-C709F9078B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571F-9995-446B-ABE7-0C5B11F087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D31C-6768-4C94-B8B3-484701DA7A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F8D7-B0BF-4C50-A3DF-D9B3973949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AD36-CA72-422D-A7C2-033291B398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352E-F408-4BD2-91BB-BF65FCF60B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1214-8D60-497D-8DDA-FD5697157E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D6BC-11E5-4F60-9F75-F027A54C35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8F43-3A20-4673-8CA8-BCD1E86DDB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FDC4-08FE-4A64-AEFF-FFC8DC1A55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8BA8-87AC-4A02-8996-3C7AA8ABAC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1D00-274F-4E50-A4D0-5AE3B3ECE8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E187-7FEA-443D-9E34-23CF39815B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8BB8-9298-4FB9-8A49-929BD6B319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D031-9C3C-4A1C-BF7F-B9AFA3F2D6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F711-6018-46D0-9563-5364D7E27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4E2F-95D5-4DAE-A919-6920961B5E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02EB-0B6B-40EC-B6DC-4BFF428311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287D-047E-4DC9-9DBE-56C7308D0F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68A7-0876-48A8-BF32-7AF0A620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5533"/>
            <a:ext cx="406400" cy="17780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19524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3255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 eaLnBrk="0" hangingPunct="0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7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5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6" y="1930406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6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28CE-8D0E-4AF3-A4E4-E8D833B59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  <p:transition>
    <p:fade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78EB-482F-49AD-A534-3AAD7D9628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31A7-A503-4312-8893-873E54FB14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13F1-2656-48D1-B2D5-1A4C4310B8E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932F-C917-4378-80AE-FA455ED249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4962-1C19-4811-9222-A37935CBA6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685D-A598-4D76-AD93-6FA2963234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6B9-B117-4305-A6C0-681388CB92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56D-9559-4CC5-8138-7C1A2E7173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869F-4E49-4DD9-AED7-CD7664BA2E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CFCE-8A56-4A9F-8EA8-67AA69409F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49E1-B70A-4C09-92F4-F1F8937F4D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CAA6-E53A-4434-97D5-84C20AA5A9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2095-F29A-4AC7-AFC2-288984ED60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9757-3202-4301-9494-8C1C7CF648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4579-DD0F-4F2F-B10D-98112F044E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72EF-A9E1-4F9D-8278-0868233F9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3A51-D16A-43C3-93DF-EB4B6A1613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9BFA-7EE7-4114-A8E2-4436E54FC9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5412-418B-47DD-9154-E55F7030F7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CF52-E82E-4E72-A2DC-DF4B5427F8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47E2-A955-492F-B9C3-30EF4FE256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1D3E-6CA1-4DEB-8901-50999469AA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91A6-0701-4C59-94D5-8D892A3283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7FEA-709C-4CFD-BBD6-9D6D2E6074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9C37-6276-4690-8BE1-8DE651C0F4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AFCB-2A56-4130-B50E-463060D8BF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997C-113D-40CB-AB87-171980996B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99E3-C73D-4DCB-9D67-D777C9EB6E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0" y="6507172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0" hangingPunct="0">
              <a:defRPr/>
            </a:pPr>
            <a:endParaRPr lang="en-US" sz="16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459" y="6510338"/>
            <a:ext cx="47590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6551622"/>
            <a:ext cx="743602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6AE2E4-0E0D-4ACD-849E-0D102BA87CC3}" type="slidenum">
              <a:rPr lang="ru-RU" sz="1050">
                <a:solidFill>
                  <a:prstClr val="black"/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| </a:t>
            </a:r>
            <a:r>
              <a:rPr lang="ru-RU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Заместитель начальника </a:t>
            </a:r>
            <a:r>
              <a:rPr lang="ru-RU" sz="105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службы управления персоналом Орешков О.В</a:t>
            </a:r>
            <a:r>
              <a:rPr lang="ru-RU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.</a:t>
            </a:r>
            <a:r>
              <a:rPr lang="en-US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|</a:t>
            </a:r>
            <a:r>
              <a:rPr lang="ru-RU" sz="105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21/01/18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3077-2FB3-4FB4-A3A8-B0E7FFF1B8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CB59-613A-4BE3-A472-6EDED6E4E7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EF2B-6507-401D-89E7-CAFFFA9143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E7E-17BC-4B37-B87D-6518BEC40B9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A2FC-951A-4AE9-883F-08C74EA235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99C0-D477-43D2-8AE6-B5566932D9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F46B-EA71-4D3B-80E0-8EE74FB0EC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BB12-7840-4ABA-A061-260B43C571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2D2C-3C4B-425F-8D3E-77AAD9D360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A659-1495-4BBE-A171-11D22C9D9E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F1AC1-FC5C-4205-BEED-8FF6226242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0CA2E24-EC62-4B32-BD15-1A5DE79B78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86E3172-641F-4189-A8D9-AE1737ECA7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00E4-5583-4BED-80A0-87D8664BA6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A264-8EF6-4740-B0D0-D52B37CB37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A9A1-7BE8-44B1-9D1C-BFC38C2B3E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AB28-507D-4586-802B-C6E268F613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F2B2-E4B3-430A-A251-861287A514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EC8D-7419-472B-9EFE-B0765FA0A9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76DE-0BAB-437E-BFE7-CB9387621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07FD-EFC3-4F93-B2EB-3E3C3F3D57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3C49-0D29-4B96-9D90-2540F9B6C3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5145-3ED8-4581-A312-26260E9144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33" y="273050"/>
            <a:ext cx="25051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7055" y="273062"/>
            <a:ext cx="42567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733" y="1435103"/>
            <a:ext cx="25051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1CF1-BBDC-471D-8EA7-E0FA258AE2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B3A1-D1B8-4FC9-9211-AB6684133B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2C3F-600F-4209-9C8A-25B87BF945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9D9A-7D18-4B4D-A897-DEEAAC404C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850C-882B-41EA-A2E4-FF5CDDACE0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C607-C53F-49CB-B397-3E7F0360AC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ED7B-46EA-40CC-A7E3-DEF2DAFB49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BC1D-A8ED-4ED1-B738-A9E474A7798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6593418"/>
            <a:ext cx="406400" cy="179916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95" y="6487509"/>
              <a:ext cx="379098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9524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3255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09585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2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930404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5663682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B152-C541-4D2D-B54E-7EA00ABC2A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EF2E-E17F-4C1C-A8FA-43024BC0AB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4C11-90B1-48DB-A429-81D7E85D5F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9243-12FA-43F5-A9AA-E81EE6944B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1" y="-16933"/>
            <a:ext cx="366184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1" y="349252"/>
            <a:ext cx="366184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1" y="715433"/>
            <a:ext cx="366184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1" y="1081626"/>
            <a:ext cx="366184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1" y="1447800"/>
            <a:ext cx="366184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1" y="1813985"/>
            <a:ext cx="366184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1" y="2182293"/>
            <a:ext cx="366184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1" y="2546359"/>
            <a:ext cx="366184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6642"/>
            <a:ext cx="9144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21917" tIns="60958" rIns="121917" bIns="60958" anchor="ctr"/>
          <a:lstStyle/>
          <a:p>
            <a:pPr algn="ctr" defTabSz="60958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1" y="6510875"/>
            <a:ext cx="573617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4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930405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4B3-4E99-4C2E-8383-D771470674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531" Type="http://schemas.openxmlformats.org/officeDocument/2006/relationships/slideLayout" Target="../slideLayouts/slideLayout531.xml"/><Relationship Id="rId573" Type="http://schemas.openxmlformats.org/officeDocument/2006/relationships/slideLayout" Target="../slideLayouts/slideLayout573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475" Type="http://schemas.openxmlformats.org/officeDocument/2006/relationships/slideLayout" Target="../slideLayouts/slideLayout475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00" Type="http://schemas.openxmlformats.org/officeDocument/2006/relationships/slideLayout" Target="../slideLayouts/slideLayout500.xml"/><Relationship Id="rId542" Type="http://schemas.openxmlformats.org/officeDocument/2006/relationships/slideLayout" Target="../slideLayouts/slideLayout542.xml"/><Relationship Id="rId58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44" Type="http://schemas.openxmlformats.org/officeDocument/2006/relationships/slideLayout" Target="../slideLayouts/slideLayout444.xml"/><Relationship Id="rId486" Type="http://schemas.openxmlformats.org/officeDocument/2006/relationships/slideLayout" Target="../slideLayouts/slideLayout486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511" Type="http://schemas.openxmlformats.org/officeDocument/2006/relationships/slideLayout" Target="../slideLayouts/slideLayout511.xml"/><Relationship Id="rId553" Type="http://schemas.openxmlformats.org/officeDocument/2006/relationships/slideLayout" Target="../slideLayouts/slideLayout553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595" Type="http://schemas.openxmlformats.org/officeDocument/2006/relationships/slideLayout" Target="../slideLayouts/slideLayout595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497" Type="http://schemas.openxmlformats.org/officeDocument/2006/relationships/slideLayout" Target="../slideLayouts/slideLayout497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22" Type="http://schemas.openxmlformats.org/officeDocument/2006/relationships/slideLayout" Target="../slideLayouts/slideLayout522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564" Type="http://schemas.openxmlformats.org/officeDocument/2006/relationships/slideLayout" Target="../slideLayouts/slideLayout564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466" Type="http://schemas.openxmlformats.org/officeDocument/2006/relationships/slideLayout" Target="../slideLayouts/slideLayout46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533" Type="http://schemas.openxmlformats.org/officeDocument/2006/relationships/slideLayout" Target="../slideLayouts/slideLayout533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575" Type="http://schemas.openxmlformats.org/officeDocument/2006/relationships/slideLayout" Target="../slideLayouts/slideLayout575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477" Type="http://schemas.openxmlformats.org/officeDocument/2006/relationships/slideLayout" Target="../slideLayouts/slideLayout477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502" Type="http://schemas.openxmlformats.org/officeDocument/2006/relationships/slideLayout" Target="../slideLayouts/slideLayout502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544" Type="http://schemas.openxmlformats.org/officeDocument/2006/relationships/slideLayout" Target="../slideLayouts/slideLayout544.xml"/><Relationship Id="rId58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446" Type="http://schemas.openxmlformats.org/officeDocument/2006/relationships/slideLayout" Target="../slideLayouts/slideLayout446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88" Type="http://schemas.openxmlformats.org/officeDocument/2006/relationships/slideLayout" Target="../slideLayouts/slideLayout488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513" Type="http://schemas.openxmlformats.org/officeDocument/2006/relationships/slideLayout" Target="../slideLayouts/slideLayout513.xml"/><Relationship Id="rId555" Type="http://schemas.openxmlformats.org/officeDocument/2006/relationships/slideLayout" Target="../slideLayouts/slideLayout555.xml"/><Relationship Id="rId597" Type="http://schemas.openxmlformats.org/officeDocument/2006/relationships/theme" Target="../theme/theme1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457" Type="http://schemas.openxmlformats.org/officeDocument/2006/relationships/slideLayout" Target="../slideLayouts/slideLayout457.xml"/><Relationship Id="rId261" Type="http://schemas.openxmlformats.org/officeDocument/2006/relationships/slideLayout" Target="../slideLayouts/slideLayout261.xml"/><Relationship Id="rId499" Type="http://schemas.openxmlformats.org/officeDocument/2006/relationships/slideLayout" Target="../slideLayouts/slideLayout499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524" Type="http://schemas.openxmlformats.org/officeDocument/2006/relationships/slideLayout" Target="../slideLayouts/slideLayout524.xml"/><Relationship Id="rId566" Type="http://schemas.openxmlformats.org/officeDocument/2006/relationships/slideLayout" Target="../slideLayouts/slideLayout566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535" Type="http://schemas.openxmlformats.org/officeDocument/2006/relationships/slideLayout" Target="../slideLayouts/slideLayout535.xml"/><Relationship Id="rId577" Type="http://schemas.openxmlformats.org/officeDocument/2006/relationships/slideLayout" Target="../slideLayouts/slideLayout577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479" Type="http://schemas.openxmlformats.org/officeDocument/2006/relationships/slideLayout" Target="../slideLayouts/slideLayout479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490" Type="http://schemas.openxmlformats.org/officeDocument/2006/relationships/slideLayout" Target="../slideLayouts/slideLayout490.xml"/><Relationship Id="rId504" Type="http://schemas.openxmlformats.org/officeDocument/2006/relationships/slideLayout" Target="../slideLayouts/slideLayout504.xml"/><Relationship Id="rId546" Type="http://schemas.openxmlformats.org/officeDocument/2006/relationships/slideLayout" Target="../slideLayouts/slideLayout546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58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448" Type="http://schemas.openxmlformats.org/officeDocument/2006/relationships/slideLayout" Target="../slideLayouts/slideLayout448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515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557" Type="http://schemas.openxmlformats.org/officeDocument/2006/relationships/slideLayout" Target="../slideLayouts/slideLayout557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459" Type="http://schemas.openxmlformats.org/officeDocument/2006/relationships/slideLayout" Target="../slideLayouts/slideLayout459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470" Type="http://schemas.openxmlformats.org/officeDocument/2006/relationships/slideLayout" Target="../slideLayouts/slideLayout470.xml"/><Relationship Id="rId526" Type="http://schemas.openxmlformats.org/officeDocument/2006/relationships/slideLayout" Target="../slideLayouts/slideLayout52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547" Type="http://schemas.openxmlformats.org/officeDocument/2006/relationships/slideLayout" Target="../slideLayouts/slideLayout547.xml"/><Relationship Id="rId568" Type="http://schemas.openxmlformats.org/officeDocument/2006/relationships/slideLayout" Target="../slideLayouts/slideLayout568.xml"/><Relationship Id="rId589" Type="http://schemas.openxmlformats.org/officeDocument/2006/relationships/slideLayout" Target="../slideLayouts/slideLayout589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28" Type="http://schemas.openxmlformats.org/officeDocument/2006/relationships/slideLayout" Target="../slideLayouts/slideLayout428.xml"/><Relationship Id="rId449" Type="http://schemas.openxmlformats.org/officeDocument/2006/relationships/slideLayout" Target="../slideLayouts/slideLayout449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481" Type="http://schemas.openxmlformats.org/officeDocument/2006/relationships/slideLayout" Target="../slideLayouts/slideLayout481.xml"/><Relationship Id="rId516" Type="http://schemas.openxmlformats.org/officeDocument/2006/relationships/slideLayout" Target="../slideLayouts/slideLayout51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537" Type="http://schemas.openxmlformats.org/officeDocument/2006/relationships/slideLayout" Target="../slideLayouts/slideLayout537.xml"/><Relationship Id="rId558" Type="http://schemas.openxmlformats.org/officeDocument/2006/relationships/slideLayout" Target="../slideLayouts/slideLayout558.xml"/><Relationship Id="rId579" Type="http://schemas.openxmlformats.org/officeDocument/2006/relationships/slideLayout" Target="../slideLayouts/slideLayout579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383" Type="http://schemas.openxmlformats.org/officeDocument/2006/relationships/slideLayout" Target="../slideLayouts/slideLayout383.xml"/><Relationship Id="rId418" Type="http://schemas.openxmlformats.org/officeDocument/2006/relationships/slideLayout" Target="../slideLayouts/slideLayout418.xml"/><Relationship Id="rId439" Type="http://schemas.openxmlformats.org/officeDocument/2006/relationships/slideLayout" Target="../slideLayouts/slideLayout439.xml"/><Relationship Id="rId590" Type="http://schemas.openxmlformats.org/officeDocument/2006/relationships/slideLayout" Target="../slideLayouts/slideLayout590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471" Type="http://schemas.openxmlformats.org/officeDocument/2006/relationships/slideLayout" Target="../slideLayouts/slideLayout471.xml"/><Relationship Id="rId506" Type="http://schemas.openxmlformats.org/officeDocument/2006/relationships/slideLayout" Target="../slideLayouts/slideLayout50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492" Type="http://schemas.openxmlformats.org/officeDocument/2006/relationships/slideLayout" Target="../slideLayouts/slideLayout492.xml"/><Relationship Id="rId527" Type="http://schemas.openxmlformats.org/officeDocument/2006/relationships/slideLayout" Target="../slideLayouts/slideLayout527.xml"/><Relationship Id="rId548" Type="http://schemas.openxmlformats.org/officeDocument/2006/relationships/slideLayout" Target="../slideLayouts/slideLayout548.xml"/><Relationship Id="rId569" Type="http://schemas.openxmlformats.org/officeDocument/2006/relationships/slideLayout" Target="../slideLayouts/slideLayout569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429" Type="http://schemas.openxmlformats.org/officeDocument/2006/relationships/slideLayout" Target="../slideLayouts/slideLayout429.xml"/><Relationship Id="rId580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461" Type="http://schemas.openxmlformats.org/officeDocument/2006/relationships/slideLayout" Target="../slideLayouts/slideLayout461.xml"/><Relationship Id="rId482" Type="http://schemas.openxmlformats.org/officeDocument/2006/relationships/slideLayout" Target="../slideLayouts/slideLayout482.xml"/><Relationship Id="rId517" Type="http://schemas.openxmlformats.org/officeDocument/2006/relationships/slideLayout" Target="../slideLayouts/slideLayout517.xml"/><Relationship Id="rId538" Type="http://schemas.openxmlformats.org/officeDocument/2006/relationships/slideLayout" Target="../slideLayouts/slideLayout538.xml"/><Relationship Id="rId559" Type="http://schemas.openxmlformats.org/officeDocument/2006/relationships/slideLayout" Target="../slideLayouts/slideLayout559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570" Type="http://schemas.openxmlformats.org/officeDocument/2006/relationships/slideLayout" Target="../slideLayouts/slideLayout570.xml"/><Relationship Id="rId591" Type="http://schemas.openxmlformats.org/officeDocument/2006/relationships/slideLayout" Target="../slideLayouts/slideLayout591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472" Type="http://schemas.openxmlformats.org/officeDocument/2006/relationships/slideLayout" Target="../slideLayouts/slideLayout472.xml"/><Relationship Id="rId493" Type="http://schemas.openxmlformats.org/officeDocument/2006/relationships/slideLayout" Target="../slideLayouts/slideLayout493.xml"/><Relationship Id="rId507" Type="http://schemas.openxmlformats.org/officeDocument/2006/relationships/slideLayout" Target="../slideLayouts/slideLayout507.xml"/><Relationship Id="rId528" Type="http://schemas.openxmlformats.org/officeDocument/2006/relationships/slideLayout" Target="../slideLayouts/slideLayout528.xml"/><Relationship Id="rId549" Type="http://schemas.openxmlformats.org/officeDocument/2006/relationships/slideLayout" Target="../slideLayouts/slideLayout54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560" Type="http://schemas.openxmlformats.org/officeDocument/2006/relationships/slideLayout" Target="../slideLayouts/slideLayout560.xml"/><Relationship Id="rId581" Type="http://schemas.openxmlformats.org/officeDocument/2006/relationships/slideLayout" Target="../slideLayouts/slideLayout581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41" Type="http://schemas.openxmlformats.org/officeDocument/2006/relationships/slideLayout" Target="../slideLayouts/slideLayout441.xml"/><Relationship Id="rId462" Type="http://schemas.openxmlformats.org/officeDocument/2006/relationships/slideLayout" Target="../slideLayouts/slideLayout462.xml"/><Relationship Id="rId483" Type="http://schemas.openxmlformats.org/officeDocument/2006/relationships/slideLayout" Target="../slideLayouts/slideLayout483.xml"/><Relationship Id="rId518" Type="http://schemas.openxmlformats.org/officeDocument/2006/relationships/slideLayout" Target="../slideLayouts/slideLayout518.xml"/><Relationship Id="rId539" Type="http://schemas.openxmlformats.org/officeDocument/2006/relationships/slideLayout" Target="../slideLayouts/slideLayout53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550" Type="http://schemas.openxmlformats.org/officeDocument/2006/relationships/slideLayout" Target="../slideLayouts/slideLayout550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571" Type="http://schemas.openxmlformats.org/officeDocument/2006/relationships/slideLayout" Target="../slideLayouts/slideLayout571.xml"/><Relationship Id="rId592" Type="http://schemas.openxmlformats.org/officeDocument/2006/relationships/slideLayout" Target="../slideLayouts/slideLayout592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452" Type="http://schemas.openxmlformats.org/officeDocument/2006/relationships/slideLayout" Target="../slideLayouts/slideLayout452.xml"/><Relationship Id="rId473" Type="http://schemas.openxmlformats.org/officeDocument/2006/relationships/slideLayout" Target="../slideLayouts/slideLayout473.xml"/><Relationship Id="rId494" Type="http://schemas.openxmlformats.org/officeDocument/2006/relationships/slideLayout" Target="../slideLayouts/slideLayout494.xml"/><Relationship Id="rId508" Type="http://schemas.openxmlformats.org/officeDocument/2006/relationships/slideLayout" Target="../slideLayouts/slideLayout508.xml"/><Relationship Id="rId529" Type="http://schemas.openxmlformats.org/officeDocument/2006/relationships/slideLayout" Target="../slideLayouts/slideLayout529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40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561" Type="http://schemas.openxmlformats.org/officeDocument/2006/relationships/slideLayout" Target="../slideLayouts/slideLayout561.xml"/><Relationship Id="rId58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463" Type="http://schemas.openxmlformats.org/officeDocument/2006/relationships/slideLayout" Target="../slideLayouts/slideLayout463.xml"/><Relationship Id="rId484" Type="http://schemas.openxmlformats.org/officeDocument/2006/relationships/slideLayout" Target="../slideLayouts/slideLayout484.xml"/><Relationship Id="rId519" Type="http://schemas.openxmlformats.org/officeDocument/2006/relationships/slideLayout" Target="../slideLayouts/slideLayout519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530" Type="http://schemas.openxmlformats.org/officeDocument/2006/relationships/slideLayout" Target="../slideLayouts/slideLayout530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551" Type="http://schemas.openxmlformats.org/officeDocument/2006/relationships/slideLayout" Target="../slideLayouts/slideLayout551.xml"/><Relationship Id="rId572" Type="http://schemas.openxmlformats.org/officeDocument/2006/relationships/slideLayout" Target="../slideLayouts/slideLayout572.xml"/><Relationship Id="rId593" Type="http://schemas.openxmlformats.org/officeDocument/2006/relationships/slideLayout" Target="../slideLayouts/slideLayout593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453" Type="http://schemas.openxmlformats.org/officeDocument/2006/relationships/slideLayout" Target="../slideLayouts/slideLayout453.xml"/><Relationship Id="rId474" Type="http://schemas.openxmlformats.org/officeDocument/2006/relationships/slideLayout" Target="../slideLayouts/slideLayout474.xml"/><Relationship Id="rId509" Type="http://schemas.openxmlformats.org/officeDocument/2006/relationships/slideLayout" Target="../slideLayouts/slideLayout509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49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520" Type="http://schemas.openxmlformats.org/officeDocument/2006/relationships/slideLayout" Target="../slideLayouts/slideLayout520.xml"/><Relationship Id="rId541" Type="http://schemas.openxmlformats.org/officeDocument/2006/relationships/slideLayout" Target="../slideLayouts/slideLayout541.xml"/><Relationship Id="rId562" Type="http://schemas.openxmlformats.org/officeDocument/2006/relationships/slideLayout" Target="../slideLayouts/slideLayout562.xml"/><Relationship Id="rId58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slideLayout" Target="../slideLayouts/slideLayout443.xml"/><Relationship Id="rId464" Type="http://schemas.openxmlformats.org/officeDocument/2006/relationships/slideLayout" Target="../slideLayouts/slideLayout464.xml"/><Relationship Id="rId303" Type="http://schemas.openxmlformats.org/officeDocument/2006/relationships/slideLayout" Target="../slideLayouts/slideLayout303.xml"/><Relationship Id="rId485" Type="http://schemas.openxmlformats.org/officeDocument/2006/relationships/slideLayout" Target="../slideLayouts/slideLayout485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510" Type="http://schemas.openxmlformats.org/officeDocument/2006/relationships/slideLayout" Target="../slideLayouts/slideLayout510.xml"/><Relationship Id="rId552" Type="http://schemas.openxmlformats.org/officeDocument/2006/relationships/slideLayout" Target="../slideLayouts/slideLayout552.xml"/><Relationship Id="rId594" Type="http://schemas.openxmlformats.org/officeDocument/2006/relationships/slideLayout" Target="../slideLayouts/slideLayout594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49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521" Type="http://schemas.openxmlformats.org/officeDocument/2006/relationships/slideLayout" Target="../slideLayouts/slideLayout521.xml"/><Relationship Id="rId563" Type="http://schemas.openxmlformats.org/officeDocument/2006/relationships/slideLayout" Target="../slideLayouts/slideLayout563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532" Type="http://schemas.openxmlformats.org/officeDocument/2006/relationships/slideLayout" Target="../slideLayouts/slideLayout532.xml"/><Relationship Id="rId574" Type="http://schemas.openxmlformats.org/officeDocument/2006/relationships/slideLayout" Target="../slideLayouts/slideLayout574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476" Type="http://schemas.openxmlformats.org/officeDocument/2006/relationships/slideLayout" Target="../slideLayouts/slideLayout476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501" Type="http://schemas.openxmlformats.org/officeDocument/2006/relationships/slideLayout" Target="../slideLayouts/slideLayout501.xml"/><Relationship Id="rId543" Type="http://schemas.openxmlformats.org/officeDocument/2006/relationships/slideLayout" Target="../slideLayouts/slideLayout543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58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487" Type="http://schemas.openxmlformats.org/officeDocument/2006/relationships/slideLayout" Target="../slideLayouts/slideLayout487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512" Type="http://schemas.openxmlformats.org/officeDocument/2006/relationships/slideLayout" Target="../slideLayouts/slideLayout512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554" Type="http://schemas.openxmlformats.org/officeDocument/2006/relationships/slideLayout" Target="../slideLayouts/slideLayout554.xml"/><Relationship Id="rId596" Type="http://schemas.openxmlformats.org/officeDocument/2006/relationships/slideLayout" Target="../slideLayouts/slideLayout596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498" Type="http://schemas.openxmlformats.org/officeDocument/2006/relationships/slideLayout" Target="../slideLayouts/slideLayout49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23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565" Type="http://schemas.openxmlformats.org/officeDocument/2006/relationships/slideLayout" Target="../slideLayouts/slideLayout565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534" Type="http://schemas.openxmlformats.org/officeDocument/2006/relationships/slideLayout" Target="../slideLayouts/slideLayout534.xml"/><Relationship Id="rId576" Type="http://schemas.openxmlformats.org/officeDocument/2006/relationships/slideLayout" Target="../slideLayouts/slideLayout576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478" Type="http://schemas.openxmlformats.org/officeDocument/2006/relationships/slideLayout" Target="../slideLayouts/slideLayout478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503" Type="http://schemas.openxmlformats.org/officeDocument/2006/relationships/slideLayout" Target="../slideLayouts/slideLayout503.xml"/><Relationship Id="rId545" Type="http://schemas.openxmlformats.org/officeDocument/2006/relationships/slideLayout" Target="../slideLayouts/slideLayout545.xml"/><Relationship Id="rId58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251" Type="http://schemas.openxmlformats.org/officeDocument/2006/relationships/slideLayout" Target="../slideLayouts/slideLayout251.xml"/><Relationship Id="rId489" Type="http://schemas.openxmlformats.org/officeDocument/2006/relationships/slideLayout" Target="../slideLayouts/slideLayout489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514" Type="http://schemas.openxmlformats.org/officeDocument/2006/relationships/slideLayout" Target="../slideLayouts/slideLayout514.xml"/><Relationship Id="rId556" Type="http://schemas.openxmlformats.org/officeDocument/2006/relationships/slideLayout" Target="../slideLayouts/slideLayout556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598" Type="http://schemas.openxmlformats.org/officeDocument/2006/relationships/image" Target="../media/image1.png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525" Type="http://schemas.openxmlformats.org/officeDocument/2006/relationships/slideLayout" Target="../slideLayouts/slideLayout525.xml"/><Relationship Id="rId567" Type="http://schemas.openxmlformats.org/officeDocument/2006/relationships/slideLayout" Target="../slideLayouts/slideLayout567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480" Type="http://schemas.openxmlformats.org/officeDocument/2006/relationships/slideLayout" Target="../slideLayouts/slideLayout480.xml"/><Relationship Id="rId536" Type="http://schemas.openxmlformats.org/officeDocument/2006/relationships/slideLayout" Target="../slideLayouts/slideLayout536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578" Type="http://schemas.openxmlformats.org/officeDocument/2006/relationships/slideLayout" Target="../slideLayouts/slideLayout578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491" Type="http://schemas.openxmlformats.org/officeDocument/2006/relationships/slideLayout" Target="../slideLayouts/slideLayout491.xml"/><Relationship Id="rId505" Type="http://schemas.openxmlformats.org/officeDocument/2006/relationships/slideLayout" Target="../slideLayouts/slideLayout5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6507172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0" hangingPunct="0">
              <a:defRPr/>
            </a:pPr>
            <a:endParaRPr lang="en-US" sz="16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17" descr="rzd_logo.png"/>
          <p:cNvPicPr>
            <a:picLocks noChangeAspect="1"/>
          </p:cNvPicPr>
          <p:nvPr userDrawn="1"/>
        </p:nvPicPr>
        <p:blipFill>
          <a:blip r:embed="rId598" cstate="print"/>
          <a:srcRect/>
          <a:stretch>
            <a:fillRect/>
          </a:stretch>
        </p:blipFill>
        <p:spPr bwMode="auto">
          <a:xfrm>
            <a:off x="8509459" y="6510338"/>
            <a:ext cx="47590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03" y="274638"/>
            <a:ext cx="82292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403" y="1600204"/>
            <a:ext cx="82292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Дата 3"/>
          <p:cNvSpPr>
            <a:spLocks noGrp="1"/>
          </p:cNvSpPr>
          <p:nvPr>
            <p:ph type="dt" sz="half" idx="2"/>
          </p:nvPr>
        </p:nvSpPr>
        <p:spPr>
          <a:xfrm>
            <a:off x="457398" y="6356359"/>
            <a:ext cx="213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F1AC1-FC5C-4205-BEED-8FF6226242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398" y="6356359"/>
            <a:ext cx="213232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A2E24-EC62-4B32-BD15-1A5DE79B7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116" y="6356359"/>
            <a:ext cx="2893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280" y="6356359"/>
            <a:ext cx="213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E3172-641F-4189-A8D9-AE1737ECA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68"/>
          <p:cNvSpPr txBox="1">
            <a:spLocks noChangeArrowheads="1"/>
          </p:cNvSpPr>
          <p:nvPr userDrawn="1"/>
        </p:nvSpPr>
        <p:spPr bwMode="auto">
          <a:xfrm>
            <a:off x="366188" y="6577021"/>
            <a:ext cx="4575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E9FC0-5117-41C4-B9ED-668F2DBC2693}" type="slidenum">
              <a:rPr lang="ru-RU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| </a:t>
            </a:r>
            <a:r>
              <a:rPr lang="ru-RU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Начальник Куйбышевской ж.д. Соложенкин С.В. </a:t>
            </a:r>
            <a:r>
              <a:rPr lang="en-US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|</a:t>
            </a:r>
            <a:r>
              <a:rPr lang="ru-RU" sz="1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 12/03/14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95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88" r:id="rId14"/>
    <p:sldLayoutId id="2147484289" r:id="rId15"/>
    <p:sldLayoutId id="2147484290" r:id="rId16"/>
    <p:sldLayoutId id="2147484291" r:id="rId17"/>
    <p:sldLayoutId id="2147484292" r:id="rId18"/>
    <p:sldLayoutId id="2147484293" r:id="rId19"/>
    <p:sldLayoutId id="2147484294" r:id="rId20"/>
    <p:sldLayoutId id="2147483966" r:id="rId21"/>
    <p:sldLayoutId id="2147483967" r:id="rId22"/>
    <p:sldLayoutId id="2147483968" r:id="rId23"/>
    <p:sldLayoutId id="2147483969" r:id="rId24"/>
    <p:sldLayoutId id="2147483970" r:id="rId25"/>
    <p:sldLayoutId id="2147483971" r:id="rId26"/>
    <p:sldLayoutId id="2147483972" r:id="rId27"/>
    <p:sldLayoutId id="2147483973" r:id="rId28"/>
    <p:sldLayoutId id="2147483974" r:id="rId29"/>
    <p:sldLayoutId id="2147483975" r:id="rId30"/>
    <p:sldLayoutId id="2147483976" r:id="rId31"/>
    <p:sldLayoutId id="2147483977" r:id="rId32"/>
    <p:sldLayoutId id="2147483978" r:id="rId33"/>
    <p:sldLayoutId id="2147483979" r:id="rId34"/>
    <p:sldLayoutId id="2147483980" r:id="rId35"/>
    <p:sldLayoutId id="2147483981" r:id="rId36"/>
    <p:sldLayoutId id="2147483982" r:id="rId37"/>
    <p:sldLayoutId id="2147483983" r:id="rId38"/>
    <p:sldLayoutId id="2147483984" r:id="rId39"/>
    <p:sldLayoutId id="2147483985" r:id="rId40"/>
    <p:sldLayoutId id="2147483986" r:id="rId41"/>
    <p:sldLayoutId id="2147483987" r:id="rId42"/>
    <p:sldLayoutId id="2147483988" r:id="rId43"/>
    <p:sldLayoutId id="2147483989" r:id="rId44"/>
    <p:sldLayoutId id="2147483990" r:id="rId45"/>
    <p:sldLayoutId id="2147483991" r:id="rId46"/>
    <p:sldLayoutId id="2147483992" r:id="rId47"/>
    <p:sldLayoutId id="2147483993" r:id="rId48"/>
    <p:sldLayoutId id="2147483994" r:id="rId49"/>
    <p:sldLayoutId id="2147483995" r:id="rId50"/>
    <p:sldLayoutId id="2147483996" r:id="rId51"/>
    <p:sldLayoutId id="2147483997" r:id="rId52"/>
    <p:sldLayoutId id="2147483998" r:id="rId53"/>
    <p:sldLayoutId id="2147483999" r:id="rId54"/>
    <p:sldLayoutId id="2147484000" r:id="rId55"/>
    <p:sldLayoutId id="2147484001" r:id="rId56"/>
    <p:sldLayoutId id="2147484002" r:id="rId57"/>
    <p:sldLayoutId id="2147484003" r:id="rId58"/>
    <p:sldLayoutId id="2147484004" r:id="rId59"/>
    <p:sldLayoutId id="2147484005" r:id="rId60"/>
    <p:sldLayoutId id="2147484006" r:id="rId61"/>
    <p:sldLayoutId id="2147484007" r:id="rId62"/>
    <p:sldLayoutId id="2147484008" r:id="rId63"/>
    <p:sldLayoutId id="2147484009" r:id="rId64"/>
    <p:sldLayoutId id="2147484010" r:id="rId65"/>
    <p:sldLayoutId id="2147484011" r:id="rId66"/>
    <p:sldLayoutId id="2147484012" r:id="rId67"/>
    <p:sldLayoutId id="2147484013" r:id="rId68"/>
    <p:sldLayoutId id="2147484014" r:id="rId69"/>
    <p:sldLayoutId id="2147484015" r:id="rId70"/>
    <p:sldLayoutId id="2147484016" r:id="rId71"/>
    <p:sldLayoutId id="2147484017" r:id="rId72"/>
    <p:sldLayoutId id="2147484018" r:id="rId73"/>
    <p:sldLayoutId id="2147484019" r:id="rId74"/>
    <p:sldLayoutId id="2147484020" r:id="rId75"/>
    <p:sldLayoutId id="2147484021" r:id="rId76"/>
    <p:sldLayoutId id="2147484022" r:id="rId77"/>
    <p:sldLayoutId id="2147484023" r:id="rId78"/>
    <p:sldLayoutId id="2147484024" r:id="rId79"/>
    <p:sldLayoutId id="2147484025" r:id="rId80"/>
    <p:sldLayoutId id="2147484026" r:id="rId81"/>
    <p:sldLayoutId id="2147484027" r:id="rId82"/>
    <p:sldLayoutId id="2147484028" r:id="rId83"/>
    <p:sldLayoutId id="2147484029" r:id="rId84"/>
    <p:sldLayoutId id="2147484030" r:id="rId85"/>
    <p:sldLayoutId id="2147484031" r:id="rId86"/>
    <p:sldLayoutId id="2147484032" r:id="rId87"/>
    <p:sldLayoutId id="2147484033" r:id="rId88"/>
    <p:sldLayoutId id="2147484034" r:id="rId89"/>
    <p:sldLayoutId id="2147484035" r:id="rId90"/>
    <p:sldLayoutId id="2147484036" r:id="rId91"/>
    <p:sldLayoutId id="2147484037" r:id="rId92"/>
    <p:sldLayoutId id="2147484038" r:id="rId93"/>
    <p:sldLayoutId id="2147484039" r:id="rId94"/>
    <p:sldLayoutId id="2147484040" r:id="rId95"/>
    <p:sldLayoutId id="2147484041" r:id="rId96"/>
    <p:sldLayoutId id="2147484042" r:id="rId97"/>
    <p:sldLayoutId id="2147484043" r:id="rId98"/>
    <p:sldLayoutId id="2147484044" r:id="rId99"/>
    <p:sldLayoutId id="2147484045" r:id="rId100"/>
    <p:sldLayoutId id="2147484047" r:id="rId101"/>
    <p:sldLayoutId id="2147484049" r:id="rId102"/>
    <p:sldLayoutId id="2147484050" r:id="rId103"/>
    <p:sldLayoutId id="2147484051" r:id="rId104"/>
    <p:sldLayoutId id="2147484052" r:id="rId105"/>
    <p:sldLayoutId id="2147484053" r:id="rId106"/>
    <p:sldLayoutId id="2147484054" r:id="rId107"/>
    <p:sldLayoutId id="2147484055" r:id="rId108"/>
    <p:sldLayoutId id="2147484056" r:id="rId109"/>
    <p:sldLayoutId id="2147484057" r:id="rId110"/>
    <p:sldLayoutId id="2147484058" r:id="rId111"/>
    <p:sldLayoutId id="2147484059" r:id="rId112"/>
    <p:sldLayoutId id="2147484060" r:id="rId113"/>
    <p:sldLayoutId id="2147484061" r:id="rId114"/>
    <p:sldLayoutId id="2147484062" r:id="rId115"/>
    <p:sldLayoutId id="2147484063" r:id="rId116"/>
    <p:sldLayoutId id="2147484064" r:id="rId117"/>
    <p:sldLayoutId id="2147484065" r:id="rId118"/>
    <p:sldLayoutId id="2147484066" r:id="rId119"/>
    <p:sldLayoutId id="2147484067" r:id="rId120"/>
    <p:sldLayoutId id="2147484068" r:id="rId121"/>
    <p:sldLayoutId id="2147484069" r:id="rId122"/>
    <p:sldLayoutId id="2147484070" r:id="rId123"/>
    <p:sldLayoutId id="2147484071" r:id="rId124"/>
    <p:sldLayoutId id="2147484072" r:id="rId125"/>
    <p:sldLayoutId id="2147484073" r:id="rId126"/>
    <p:sldLayoutId id="2147484074" r:id="rId127"/>
    <p:sldLayoutId id="2147484075" r:id="rId128"/>
    <p:sldLayoutId id="2147484076" r:id="rId129"/>
    <p:sldLayoutId id="2147484077" r:id="rId130"/>
    <p:sldLayoutId id="2147484078" r:id="rId131"/>
    <p:sldLayoutId id="2147484079" r:id="rId132"/>
    <p:sldLayoutId id="2147484080" r:id="rId133"/>
    <p:sldLayoutId id="2147484081" r:id="rId134"/>
    <p:sldLayoutId id="2147484082" r:id="rId135"/>
    <p:sldLayoutId id="2147484083" r:id="rId136"/>
    <p:sldLayoutId id="2147484084" r:id="rId137"/>
    <p:sldLayoutId id="2147484085" r:id="rId138"/>
    <p:sldLayoutId id="2147484086" r:id="rId139"/>
    <p:sldLayoutId id="2147484087" r:id="rId140"/>
    <p:sldLayoutId id="2147484088" r:id="rId141"/>
    <p:sldLayoutId id="2147484089" r:id="rId142"/>
    <p:sldLayoutId id="2147484090" r:id="rId143"/>
    <p:sldLayoutId id="2147484091" r:id="rId144"/>
    <p:sldLayoutId id="2147484092" r:id="rId145"/>
    <p:sldLayoutId id="2147484093" r:id="rId146"/>
    <p:sldLayoutId id="2147484094" r:id="rId147"/>
    <p:sldLayoutId id="2147484095" r:id="rId148"/>
    <p:sldLayoutId id="2147484096" r:id="rId149"/>
    <p:sldLayoutId id="2147484097" r:id="rId150"/>
    <p:sldLayoutId id="2147484098" r:id="rId151"/>
    <p:sldLayoutId id="2147484099" r:id="rId152"/>
    <p:sldLayoutId id="2147484100" r:id="rId153"/>
    <p:sldLayoutId id="2147484101" r:id="rId154"/>
    <p:sldLayoutId id="2147484102" r:id="rId155"/>
    <p:sldLayoutId id="2147484103" r:id="rId156"/>
    <p:sldLayoutId id="2147484104" r:id="rId157"/>
    <p:sldLayoutId id="2147484105" r:id="rId158"/>
    <p:sldLayoutId id="2147484106" r:id="rId159"/>
    <p:sldLayoutId id="2147484107" r:id="rId160"/>
    <p:sldLayoutId id="2147484108" r:id="rId161"/>
    <p:sldLayoutId id="2147484111" r:id="rId162"/>
    <p:sldLayoutId id="2147484112" r:id="rId163"/>
    <p:sldLayoutId id="2147484113" r:id="rId164"/>
    <p:sldLayoutId id="2147484114" r:id="rId165"/>
    <p:sldLayoutId id="2147484115" r:id="rId166"/>
    <p:sldLayoutId id="2147484116" r:id="rId167"/>
    <p:sldLayoutId id="2147484117" r:id="rId168"/>
    <p:sldLayoutId id="2147484118" r:id="rId169"/>
    <p:sldLayoutId id="2147484119" r:id="rId170"/>
    <p:sldLayoutId id="2147484120" r:id="rId171"/>
    <p:sldLayoutId id="2147484121" r:id="rId172"/>
    <p:sldLayoutId id="2147484122" r:id="rId173"/>
    <p:sldLayoutId id="2147484123" r:id="rId174"/>
    <p:sldLayoutId id="2147484124" r:id="rId175"/>
    <p:sldLayoutId id="2147484125" r:id="rId176"/>
    <p:sldLayoutId id="2147484126" r:id="rId177"/>
    <p:sldLayoutId id="2147484127" r:id="rId178"/>
    <p:sldLayoutId id="2147484128" r:id="rId179"/>
    <p:sldLayoutId id="2147484129" r:id="rId180"/>
    <p:sldLayoutId id="2147484130" r:id="rId181"/>
    <p:sldLayoutId id="2147484131" r:id="rId182"/>
    <p:sldLayoutId id="2147484132" r:id="rId183"/>
    <p:sldLayoutId id="2147484133" r:id="rId184"/>
    <p:sldLayoutId id="2147484134" r:id="rId185"/>
    <p:sldLayoutId id="2147484135" r:id="rId186"/>
    <p:sldLayoutId id="2147484136" r:id="rId187"/>
    <p:sldLayoutId id="2147484137" r:id="rId188"/>
    <p:sldLayoutId id="2147484138" r:id="rId189"/>
    <p:sldLayoutId id="2147484139" r:id="rId190"/>
    <p:sldLayoutId id="2147484140" r:id="rId191"/>
    <p:sldLayoutId id="2147484141" r:id="rId192"/>
    <p:sldLayoutId id="2147484142" r:id="rId193"/>
    <p:sldLayoutId id="2147484143" r:id="rId194"/>
    <p:sldLayoutId id="2147484144" r:id="rId195"/>
    <p:sldLayoutId id="2147484145" r:id="rId196"/>
    <p:sldLayoutId id="2147484146" r:id="rId197"/>
    <p:sldLayoutId id="2147484147" r:id="rId198"/>
    <p:sldLayoutId id="2147484148" r:id="rId199"/>
    <p:sldLayoutId id="2147484149" r:id="rId200"/>
    <p:sldLayoutId id="2147484150" r:id="rId201"/>
    <p:sldLayoutId id="2147484151" r:id="rId202"/>
    <p:sldLayoutId id="2147484152" r:id="rId203"/>
    <p:sldLayoutId id="2147484153" r:id="rId204"/>
    <p:sldLayoutId id="2147484154" r:id="rId205"/>
    <p:sldLayoutId id="2147484155" r:id="rId206"/>
    <p:sldLayoutId id="2147484156" r:id="rId207"/>
    <p:sldLayoutId id="2147484157" r:id="rId208"/>
    <p:sldLayoutId id="2147484158" r:id="rId209"/>
    <p:sldLayoutId id="2147484159" r:id="rId210"/>
    <p:sldLayoutId id="2147484160" r:id="rId211"/>
    <p:sldLayoutId id="2147484161" r:id="rId212"/>
    <p:sldLayoutId id="2147484162" r:id="rId213"/>
    <p:sldLayoutId id="2147484163" r:id="rId214"/>
    <p:sldLayoutId id="2147484164" r:id="rId215"/>
    <p:sldLayoutId id="2147484165" r:id="rId216"/>
    <p:sldLayoutId id="2147484166" r:id="rId217"/>
    <p:sldLayoutId id="2147484167" r:id="rId218"/>
    <p:sldLayoutId id="2147484168" r:id="rId219"/>
    <p:sldLayoutId id="2147484169" r:id="rId220"/>
    <p:sldLayoutId id="2147484170" r:id="rId221"/>
    <p:sldLayoutId id="2147484171" r:id="rId222"/>
    <p:sldLayoutId id="2147484172" r:id="rId223"/>
    <p:sldLayoutId id="2147484173" r:id="rId224"/>
    <p:sldLayoutId id="2147484174" r:id="rId225"/>
    <p:sldLayoutId id="2147484175" r:id="rId226"/>
    <p:sldLayoutId id="2147484176" r:id="rId227"/>
    <p:sldLayoutId id="2147484177" r:id="rId228"/>
    <p:sldLayoutId id="2147484178" r:id="rId229"/>
    <p:sldLayoutId id="2147484179" r:id="rId230"/>
    <p:sldLayoutId id="2147484180" r:id="rId231"/>
    <p:sldLayoutId id="2147484181" r:id="rId232"/>
    <p:sldLayoutId id="2147484182" r:id="rId233"/>
    <p:sldLayoutId id="2147484183" r:id="rId234"/>
    <p:sldLayoutId id="2147484184" r:id="rId235"/>
    <p:sldLayoutId id="2147484185" r:id="rId236"/>
    <p:sldLayoutId id="2147484186" r:id="rId237"/>
    <p:sldLayoutId id="2147484187" r:id="rId238"/>
    <p:sldLayoutId id="2147484188" r:id="rId239"/>
    <p:sldLayoutId id="2147484189" r:id="rId240"/>
    <p:sldLayoutId id="2147484190" r:id="rId241"/>
    <p:sldLayoutId id="2147484191" r:id="rId242"/>
    <p:sldLayoutId id="2147484192" r:id="rId243"/>
    <p:sldLayoutId id="2147484193" r:id="rId244"/>
    <p:sldLayoutId id="2147484194" r:id="rId245"/>
    <p:sldLayoutId id="2147484195" r:id="rId246"/>
    <p:sldLayoutId id="2147484196" r:id="rId247"/>
    <p:sldLayoutId id="2147484197" r:id="rId248"/>
    <p:sldLayoutId id="2147484198" r:id="rId249"/>
    <p:sldLayoutId id="2147484199" r:id="rId250"/>
    <p:sldLayoutId id="2147484200" r:id="rId251"/>
    <p:sldLayoutId id="2147484201" r:id="rId252"/>
    <p:sldLayoutId id="2147484202" r:id="rId253"/>
    <p:sldLayoutId id="2147484203" r:id="rId254"/>
    <p:sldLayoutId id="2147484204" r:id="rId255"/>
    <p:sldLayoutId id="2147484205" r:id="rId256"/>
    <p:sldLayoutId id="2147484206" r:id="rId257"/>
    <p:sldLayoutId id="2147484207" r:id="rId258"/>
    <p:sldLayoutId id="2147484208" r:id="rId259"/>
    <p:sldLayoutId id="2147484209" r:id="rId260"/>
    <p:sldLayoutId id="2147484210" r:id="rId261"/>
    <p:sldLayoutId id="2147484211" r:id="rId262"/>
    <p:sldLayoutId id="2147484212" r:id="rId263"/>
    <p:sldLayoutId id="2147484213" r:id="rId264"/>
    <p:sldLayoutId id="2147484214" r:id="rId265"/>
    <p:sldLayoutId id="2147484215" r:id="rId266"/>
    <p:sldLayoutId id="2147484216" r:id="rId267"/>
    <p:sldLayoutId id="2147484217" r:id="rId268"/>
    <p:sldLayoutId id="2147484218" r:id="rId269"/>
    <p:sldLayoutId id="2147484219" r:id="rId270"/>
    <p:sldLayoutId id="2147484220" r:id="rId271"/>
    <p:sldLayoutId id="2147484221" r:id="rId272"/>
    <p:sldLayoutId id="2147484222" r:id="rId273"/>
    <p:sldLayoutId id="2147484223" r:id="rId274"/>
    <p:sldLayoutId id="2147484224" r:id="rId275"/>
    <p:sldLayoutId id="2147484225" r:id="rId276"/>
    <p:sldLayoutId id="2147484226" r:id="rId277"/>
    <p:sldLayoutId id="2147484227" r:id="rId278"/>
    <p:sldLayoutId id="2147484228" r:id="rId279"/>
    <p:sldLayoutId id="2147484229" r:id="rId280"/>
    <p:sldLayoutId id="2147484230" r:id="rId281"/>
    <p:sldLayoutId id="2147484231" r:id="rId282"/>
    <p:sldLayoutId id="2147484232" r:id="rId283"/>
    <p:sldLayoutId id="2147484233" r:id="rId284"/>
    <p:sldLayoutId id="2147484234" r:id="rId285"/>
    <p:sldLayoutId id="2147484235" r:id="rId286"/>
    <p:sldLayoutId id="2147484236" r:id="rId287"/>
    <p:sldLayoutId id="2147484237" r:id="rId288"/>
    <p:sldLayoutId id="2147484238" r:id="rId289"/>
    <p:sldLayoutId id="2147484239" r:id="rId290"/>
    <p:sldLayoutId id="2147484240" r:id="rId291"/>
    <p:sldLayoutId id="2147484241" r:id="rId292"/>
    <p:sldLayoutId id="2147484242" r:id="rId293"/>
    <p:sldLayoutId id="2147484243" r:id="rId294"/>
    <p:sldLayoutId id="2147484244" r:id="rId295"/>
    <p:sldLayoutId id="2147484245" r:id="rId296"/>
    <p:sldLayoutId id="2147484246" r:id="rId297"/>
    <p:sldLayoutId id="2147484247" r:id="rId298"/>
    <p:sldLayoutId id="2147484248" r:id="rId299"/>
    <p:sldLayoutId id="2147484249" r:id="rId300"/>
    <p:sldLayoutId id="2147484250" r:id="rId301"/>
    <p:sldLayoutId id="2147484251" r:id="rId302"/>
    <p:sldLayoutId id="2147484252" r:id="rId303"/>
    <p:sldLayoutId id="2147484253" r:id="rId304"/>
    <p:sldLayoutId id="2147484254" r:id="rId305"/>
    <p:sldLayoutId id="2147484255" r:id="rId306"/>
    <p:sldLayoutId id="2147484256" r:id="rId307"/>
    <p:sldLayoutId id="2147484257" r:id="rId308"/>
    <p:sldLayoutId id="2147483674" r:id="rId309"/>
    <p:sldLayoutId id="2147483675" r:id="rId310"/>
    <p:sldLayoutId id="2147483676" r:id="rId311"/>
    <p:sldLayoutId id="2147483677" r:id="rId312"/>
    <p:sldLayoutId id="2147483678" r:id="rId313"/>
    <p:sldLayoutId id="2147483679" r:id="rId314"/>
    <p:sldLayoutId id="2147483680" r:id="rId315"/>
    <p:sldLayoutId id="2147483681" r:id="rId316"/>
    <p:sldLayoutId id="2147483682" r:id="rId317"/>
    <p:sldLayoutId id="2147483683" r:id="rId318"/>
    <p:sldLayoutId id="2147483684" r:id="rId319"/>
    <p:sldLayoutId id="2147483685" r:id="rId320"/>
    <p:sldLayoutId id="2147483686" r:id="rId321"/>
    <p:sldLayoutId id="2147483687" r:id="rId322"/>
    <p:sldLayoutId id="2147483688" r:id="rId323"/>
    <p:sldLayoutId id="2147483689" r:id="rId324"/>
    <p:sldLayoutId id="2147483690" r:id="rId325"/>
    <p:sldLayoutId id="2147483691" r:id="rId326"/>
    <p:sldLayoutId id="2147483692" r:id="rId327"/>
    <p:sldLayoutId id="2147483693" r:id="rId328"/>
    <p:sldLayoutId id="2147483694" r:id="rId329"/>
    <p:sldLayoutId id="2147483695" r:id="rId330"/>
    <p:sldLayoutId id="2147483696" r:id="rId331"/>
    <p:sldLayoutId id="2147483697" r:id="rId332"/>
    <p:sldLayoutId id="2147483698" r:id="rId333"/>
    <p:sldLayoutId id="2147483699" r:id="rId334"/>
    <p:sldLayoutId id="2147483700" r:id="rId335"/>
    <p:sldLayoutId id="2147483701" r:id="rId336"/>
    <p:sldLayoutId id="2147483702" r:id="rId337"/>
    <p:sldLayoutId id="2147483703" r:id="rId338"/>
    <p:sldLayoutId id="2147483704" r:id="rId339"/>
    <p:sldLayoutId id="2147483705" r:id="rId340"/>
    <p:sldLayoutId id="2147483706" r:id="rId341"/>
    <p:sldLayoutId id="2147483707" r:id="rId342"/>
    <p:sldLayoutId id="2147483708" r:id="rId343"/>
    <p:sldLayoutId id="2147483709" r:id="rId344"/>
    <p:sldLayoutId id="2147483710" r:id="rId345"/>
    <p:sldLayoutId id="2147483711" r:id="rId346"/>
    <p:sldLayoutId id="2147483712" r:id="rId347"/>
    <p:sldLayoutId id="2147483713" r:id="rId348"/>
    <p:sldLayoutId id="2147483714" r:id="rId349"/>
    <p:sldLayoutId id="2147483715" r:id="rId350"/>
    <p:sldLayoutId id="2147483716" r:id="rId351"/>
    <p:sldLayoutId id="2147483717" r:id="rId352"/>
    <p:sldLayoutId id="2147483718" r:id="rId353"/>
    <p:sldLayoutId id="2147483719" r:id="rId354"/>
    <p:sldLayoutId id="2147483720" r:id="rId355"/>
    <p:sldLayoutId id="2147483721" r:id="rId356"/>
    <p:sldLayoutId id="2147483722" r:id="rId357"/>
    <p:sldLayoutId id="2147483723" r:id="rId358"/>
    <p:sldLayoutId id="2147483724" r:id="rId359"/>
    <p:sldLayoutId id="2147483725" r:id="rId360"/>
    <p:sldLayoutId id="2147483726" r:id="rId361"/>
    <p:sldLayoutId id="2147483727" r:id="rId362"/>
    <p:sldLayoutId id="2147483728" r:id="rId363"/>
    <p:sldLayoutId id="2147483729" r:id="rId364"/>
    <p:sldLayoutId id="2147483730" r:id="rId365"/>
    <p:sldLayoutId id="2147483731" r:id="rId366"/>
    <p:sldLayoutId id="2147483732" r:id="rId367"/>
    <p:sldLayoutId id="2147483733" r:id="rId368"/>
    <p:sldLayoutId id="2147483734" r:id="rId369"/>
    <p:sldLayoutId id="2147483735" r:id="rId370"/>
    <p:sldLayoutId id="2147483736" r:id="rId371"/>
    <p:sldLayoutId id="2147483737" r:id="rId372"/>
    <p:sldLayoutId id="2147483738" r:id="rId373"/>
    <p:sldLayoutId id="2147483739" r:id="rId374"/>
    <p:sldLayoutId id="2147483740" r:id="rId375"/>
    <p:sldLayoutId id="2147483741" r:id="rId376"/>
    <p:sldLayoutId id="2147483742" r:id="rId377"/>
    <p:sldLayoutId id="2147483743" r:id="rId378"/>
    <p:sldLayoutId id="2147483744" r:id="rId379"/>
    <p:sldLayoutId id="2147483745" r:id="rId380"/>
    <p:sldLayoutId id="2147483746" r:id="rId381"/>
    <p:sldLayoutId id="2147483747" r:id="rId382"/>
    <p:sldLayoutId id="2147483748" r:id="rId383"/>
    <p:sldLayoutId id="2147483749" r:id="rId384"/>
    <p:sldLayoutId id="2147483750" r:id="rId385"/>
    <p:sldLayoutId id="2147483751" r:id="rId386"/>
    <p:sldLayoutId id="2147483752" r:id="rId387"/>
    <p:sldLayoutId id="2147483753" r:id="rId388"/>
    <p:sldLayoutId id="2147483754" r:id="rId389"/>
    <p:sldLayoutId id="2147483755" r:id="rId390"/>
    <p:sldLayoutId id="2147483757" r:id="rId391"/>
    <p:sldLayoutId id="2147483758" r:id="rId392"/>
    <p:sldLayoutId id="2147483759" r:id="rId393"/>
    <p:sldLayoutId id="2147483760" r:id="rId394"/>
    <p:sldLayoutId id="2147483761" r:id="rId395"/>
    <p:sldLayoutId id="2147483762" r:id="rId396"/>
    <p:sldLayoutId id="2147483763" r:id="rId397"/>
    <p:sldLayoutId id="2147483764" r:id="rId398"/>
    <p:sldLayoutId id="2147483765" r:id="rId399"/>
    <p:sldLayoutId id="2147483766" r:id="rId400"/>
    <p:sldLayoutId id="2147483767" r:id="rId401"/>
    <p:sldLayoutId id="2147483768" r:id="rId402"/>
    <p:sldLayoutId id="2147483769" r:id="rId403"/>
    <p:sldLayoutId id="2147483770" r:id="rId404"/>
    <p:sldLayoutId id="2147483771" r:id="rId405"/>
    <p:sldLayoutId id="2147483772" r:id="rId406"/>
    <p:sldLayoutId id="2147483773" r:id="rId407"/>
    <p:sldLayoutId id="2147483774" r:id="rId408"/>
    <p:sldLayoutId id="2147483775" r:id="rId409"/>
    <p:sldLayoutId id="2147483776" r:id="rId410"/>
    <p:sldLayoutId id="2147483777" r:id="rId411"/>
    <p:sldLayoutId id="2147483778" r:id="rId412"/>
    <p:sldLayoutId id="2147483779" r:id="rId413"/>
    <p:sldLayoutId id="2147483780" r:id="rId414"/>
    <p:sldLayoutId id="2147483781" r:id="rId415"/>
    <p:sldLayoutId id="2147483782" r:id="rId416"/>
    <p:sldLayoutId id="2147483783" r:id="rId417"/>
    <p:sldLayoutId id="2147483784" r:id="rId418"/>
    <p:sldLayoutId id="2147483785" r:id="rId419"/>
    <p:sldLayoutId id="2147483786" r:id="rId420"/>
    <p:sldLayoutId id="2147483787" r:id="rId421"/>
    <p:sldLayoutId id="2147483788" r:id="rId422"/>
    <p:sldLayoutId id="2147483789" r:id="rId423"/>
    <p:sldLayoutId id="2147483790" r:id="rId424"/>
    <p:sldLayoutId id="2147483791" r:id="rId425"/>
    <p:sldLayoutId id="2147483792" r:id="rId426"/>
    <p:sldLayoutId id="2147483793" r:id="rId427"/>
    <p:sldLayoutId id="2147483794" r:id="rId428"/>
    <p:sldLayoutId id="2147483795" r:id="rId429"/>
    <p:sldLayoutId id="2147483796" r:id="rId430"/>
    <p:sldLayoutId id="2147483797" r:id="rId431"/>
    <p:sldLayoutId id="2147483798" r:id="rId432"/>
    <p:sldLayoutId id="2147483799" r:id="rId433"/>
    <p:sldLayoutId id="2147483800" r:id="rId434"/>
    <p:sldLayoutId id="2147483801" r:id="rId435"/>
    <p:sldLayoutId id="2147483802" r:id="rId436"/>
    <p:sldLayoutId id="2147483803" r:id="rId437"/>
    <p:sldLayoutId id="2147483804" r:id="rId438"/>
    <p:sldLayoutId id="2147483805" r:id="rId439"/>
    <p:sldLayoutId id="2147483806" r:id="rId440"/>
    <p:sldLayoutId id="2147483807" r:id="rId441"/>
    <p:sldLayoutId id="2147483808" r:id="rId442"/>
    <p:sldLayoutId id="2147483809" r:id="rId443"/>
    <p:sldLayoutId id="2147483810" r:id="rId444"/>
    <p:sldLayoutId id="2147483811" r:id="rId445"/>
    <p:sldLayoutId id="2147483812" r:id="rId446"/>
    <p:sldLayoutId id="2147483813" r:id="rId447"/>
    <p:sldLayoutId id="2147483814" r:id="rId448"/>
    <p:sldLayoutId id="2147483815" r:id="rId449"/>
    <p:sldLayoutId id="2147483816" r:id="rId450"/>
    <p:sldLayoutId id="2147483819" r:id="rId451"/>
    <p:sldLayoutId id="2147483820" r:id="rId452"/>
    <p:sldLayoutId id="2147483821" r:id="rId453"/>
    <p:sldLayoutId id="2147483822" r:id="rId454"/>
    <p:sldLayoutId id="2147483823" r:id="rId455"/>
    <p:sldLayoutId id="2147483824" r:id="rId456"/>
    <p:sldLayoutId id="2147483825" r:id="rId457"/>
    <p:sldLayoutId id="2147483826" r:id="rId458"/>
    <p:sldLayoutId id="2147483827" r:id="rId459"/>
    <p:sldLayoutId id="2147483828" r:id="rId460"/>
    <p:sldLayoutId id="2147483829" r:id="rId461"/>
    <p:sldLayoutId id="2147483830" r:id="rId462"/>
    <p:sldLayoutId id="2147483831" r:id="rId463"/>
    <p:sldLayoutId id="2147483832" r:id="rId464"/>
    <p:sldLayoutId id="2147483833" r:id="rId465"/>
    <p:sldLayoutId id="2147483834" r:id="rId466"/>
    <p:sldLayoutId id="2147483835" r:id="rId467"/>
    <p:sldLayoutId id="2147483836" r:id="rId468"/>
    <p:sldLayoutId id="2147483837" r:id="rId469"/>
    <p:sldLayoutId id="2147483838" r:id="rId470"/>
    <p:sldLayoutId id="2147483839" r:id="rId471"/>
    <p:sldLayoutId id="2147483840" r:id="rId472"/>
    <p:sldLayoutId id="2147483841" r:id="rId473"/>
    <p:sldLayoutId id="2147483842" r:id="rId474"/>
    <p:sldLayoutId id="2147483843" r:id="rId475"/>
    <p:sldLayoutId id="2147483844" r:id="rId476"/>
    <p:sldLayoutId id="2147483845" r:id="rId477"/>
    <p:sldLayoutId id="2147483846" r:id="rId478"/>
    <p:sldLayoutId id="2147483847" r:id="rId479"/>
    <p:sldLayoutId id="2147483848" r:id="rId480"/>
    <p:sldLayoutId id="2147483849" r:id="rId481"/>
    <p:sldLayoutId id="2147483850" r:id="rId482"/>
    <p:sldLayoutId id="2147483851" r:id="rId483"/>
    <p:sldLayoutId id="2147483852" r:id="rId484"/>
    <p:sldLayoutId id="2147483853" r:id="rId485"/>
    <p:sldLayoutId id="2147483854" r:id="rId486"/>
    <p:sldLayoutId id="2147483855" r:id="rId487"/>
    <p:sldLayoutId id="2147483856" r:id="rId488"/>
    <p:sldLayoutId id="2147483857" r:id="rId489"/>
    <p:sldLayoutId id="2147483858" r:id="rId490"/>
    <p:sldLayoutId id="2147483859" r:id="rId491"/>
    <p:sldLayoutId id="2147483860" r:id="rId492"/>
    <p:sldLayoutId id="2147483861" r:id="rId493"/>
    <p:sldLayoutId id="2147483862" r:id="rId494"/>
    <p:sldLayoutId id="2147483863" r:id="rId495"/>
    <p:sldLayoutId id="2147483864" r:id="rId496"/>
    <p:sldLayoutId id="2147483865" r:id="rId497"/>
    <p:sldLayoutId id="2147483866" r:id="rId498"/>
    <p:sldLayoutId id="2147483867" r:id="rId499"/>
    <p:sldLayoutId id="2147483868" r:id="rId500"/>
    <p:sldLayoutId id="2147483869" r:id="rId501"/>
    <p:sldLayoutId id="2147483870" r:id="rId502"/>
    <p:sldLayoutId id="2147483871" r:id="rId503"/>
    <p:sldLayoutId id="2147483872" r:id="rId504"/>
    <p:sldLayoutId id="2147483873" r:id="rId505"/>
    <p:sldLayoutId id="2147483874" r:id="rId506"/>
    <p:sldLayoutId id="2147483875" r:id="rId507"/>
    <p:sldLayoutId id="2147483876" r:id="rId508"/>
    <p:sldLayoutId id="2147483877" r:id="rId509"/>
    <p:sldLayoutId id="2147483878" r:id="rId510"/>
    <p:sldLayoutId id="2147483879" r:id="rId511"/>
    <p:sldLayoutId id="2147483880" r:id="rId512"/>
    <p:sldLayoutId id="2147483881" r:id="rId513"/>
    <p:sldLayoutId id="2147483882" r:id="rId514"/>
    <p:sldLayoutId id="2147483883" r:id="rId515"/>
    <p:sldLayoutId id="2147483884" r:id="rId516"/>
    <p:sldLayoutId id="2147483885" r:id="rId517"/>
    <p:sldLayoutId id="2147483886" r:id="rId518"/>
    <p:sldLayoutId id="2147483887" r:id="rId519"/>
    <p:sldLayoutId id="2147483888" r:id="rId520"/>
    <p:sldLayoutId id="2147483889" r:id="rId521"/>
    <p:sldLayoutId id="2147483890" r:id="rId522"/>
    <p:sldLayoutId id="2147483891" r:id="rId523"/>
    <p:sldLayoutId id="2147483892" r:id="rId524"/>
    <p:sldLayoutId id="2147483893" r:id="rId525"/>
    <p:sldLayoutId id="2147483894" r:id="rId526"/>
    <p:sldLayoutId id="2147483895" r:id="rId527"/>
    <p:sldLayoutId id="2147483896" r:id="rId528"/>
    <p:sldLayoutId id="2147483897" r:id="rId529"/>
    <p:sldLayoutId id="2147483898" r:id="rId530"/>
    <p:sldLayoutId id="2147483899" r:id="rId531"/>
    <p:sldLayoutId id="2147483900" r:id="rId532"/>
    <p:sldLayoutId id="2147483901" r:id="rId533"/>
    <p:sldLayoutId id="2147483902" r:id="rId534"/>
    <p:sldLayoutId id="2147483903" r:id="rId535"/>
    <p:sldLayoutId id="2147483904" r:id="rId536"/>
    <p:sldLayoutId id="2147483905" r:id="rId537"/>
    <p:sldLayoutId id="2147483906" r:id="rId538"/>
    <p:sldLayoutId id="2147483907" r:id="rId539"/>
    <p:sldLayoutId id="2147483908" r:id="rId540"/>
    <p:sldLayoutId id="2147483909" r:id="rId541"/>
    <p:sldLayoutId id="2147483910" r:id="rId542"/>
    <p:sldLayoutId id="2147483911" r:id="rId543"/>
    <p:sldLayoutId id="2147483912" r:id="rId544"/>
    <p:sldLayoutId id="2147483913" r:id="rId545"/>
    <p:sldLayoutId id="2147483914" r:id="rId546"/>
    <p:sldLayoutId id="2147483915" r:id="rId547"/>
    <p:sldLayoutId id="2147483916" r:id="rId548"/>
    <p:sldLayoutId id="2147483917" r:id="rId549"/>
    <p:sldLayoutId id="2147483918" r:id="rId550"/>
    <p:sldLayoutId id="2147483919" r:id="rId551"/>
    <p:sldLayoutId id="2147483920" r:id="rId552"/>
    <p:sldLayoutId id="2147483921" r:id="rId553"/>
    <p:sldLayoutId id="2147483922" r:id="rId554"/>
    <p:sldLayoutId id="2147483923" r:id="rId555"/>
    <p:sldLayoutId id="2147483924" r:id="rId556"/>
    <p:sldLayoutId id="2147483925" r:id="rId557"/>
    <p:sldLayoutId id="2147483926" r:id="rId558"/>
    <p:sldLayoutId id="2147483927" r:id="rId559"/>
    <p:sldLayoutId id="2147483928" r:id="rId560"/>
    <p:sldLayoutId id="2147483929" r:id="rId561"/>
    <p:sldLayoutId id="2147483930" r:id="rId562"/>
    <p:sldLayoutId id="2147483931" r:id="rId563"/>
    <p:sldLayoutId id="2147483932" r:id="rId564"/>
    <p:sldLayoutId id="2147483933" r:id="rId565"/>
    <p:sldLayoutId id="2147483934" r:id="rId566"/>
    <p:sldLayoutId id="2147483935" r:id="rId567"/>
    <p:sldLayoutId id="2147483936" r:id="rId568"/>
    <p:sldLayoutId id="2147483937" r:id="rId569"/>
    <p:sldLayoutId id="2147483938" r:id="rId570"/>
    <p:sldLayoutId id="2147483939" r:id="rId571"/>
    <p:sldLayoutId id="2147483940" r:id="rId572"/>
    <p:sldLayoutId id="2147483941" r:id="rId573"/>
    <p:sldLayoutId id="2147483942" r:id="rId574"/>
    <p:sldLayoutId id="2147483943" r:id="rId575"/>
    <p:sldLayoutId id="2147483944" r:id="rId576"/>
    <p:sldLayoutId id="2147483945" r:id="rId577"/>
    <p:sldLayoutId id="2147483946" r:id="rId578"/>
    <p:sldLayoutId id="2147483947" r:id="rId579"/>
    <p:sldLayoutId id="2147483948" r:id="rId580"/>
    <p:sldLayoutId id="2147483949" r:id="rId581"/>
    <p:sldLayoutId id="2147483950" r:id="rId582"/>
    <p:sldLayoutId id="2147483951" r:id="rId583"/>
    <p:sldLayoutId id="2147483952" r:id="rId584"/>
    <p:sldLayoutId id="2147483953" r:id="rId585"/>
    <p:sldLayoutId id="2147483954" r:id="rId586"/>
    <p:sldLayoutId id="2147483955" r:id="rId587"/>
    <p:sldLayoutId id="2147483956" r:id="rId588"/>
    <p:sldLayoutId id="2147483957" r:id="rId589"/>
    <p:sldLayoutId id="2147483958" r:id="rId590"/>
    <p:sldLayoutId id="2147483959" r:id="rId591"/>
    <p:sldLayoutId id="2147483960" r:id="rId592"/>
    <p:sldLayoutId id="2147483961" r:id="rId593"/>
    <p:sldLayoutId id="2147483962" r:id="rId594"/>
    <p:sldLayoutId id="2147483963" r:id="rId595"/>
    <p:sldLayoutId id="2147483964" r:id="rId59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hyperlink" Target="mailto:SecretN@kbsh.rzd.ru" TargetMode="Externa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757086"/>
            <a:ext cx="1866900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291419"/>
            <a:ext cx="1866900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2" name="TextBox 1"/>
          <p:cNvSpPr txBox="1">
            <a:spLocks noChangeArrowheads="1"/>
          </p:cNvSpPr>
          <p:nvPr/>
        </p:nvSpPr>
        <p:spPr bwMode="auto">
          <a:xfrm>
            <a:off x="1001187" y="6028276"/>
            <a:ext cx="1365249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4133" name="Picture 14" descr="C:\Users\ЦМП\Downloads\40х110 2 ласточк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9144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4" name="Picture 4" descr="cover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7184"/>
            <a:ext cx="9144000" cy="35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itle 5"/>
          <p:cNvSpPr>
            <a:spLocks noGrp="1"/>
          </p:cNvSpPr>
          <p:nvPr>
            <p:ph type="title"/>
          </p:nvPr>
        </p:nvSpPr>
        <p:spPr>
          <a:xfrm>
            <a:off x="827585" y="3356993"/>
            <a:ext cx="5760641" cy="936104"/>
          </a:xfrm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ru-RU" sz="1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работе Холдинга «РЖД» по привлечению школьников и молодежи на обучение в железнодорожный университет</a:t>
            </a:r>
            <a:endParaRPr lang="en-US" altLang="ru-RU" sz="1900" b="1" dirty="0">
              <a:solidFill>
                <a:srgbClr val="FFFFFF"/>
              </a:solidFill>
            </a:endParaRPr>
          </a:p>
        </p:txBody>
      </p:sp>
      <p:sp>
        <p:nvSpPr>
          <p:cNvPr id="15366" name="Subtitle 6"/>
          <p:cNvSpPr txBox="1">
            <a:spLocks/>
          </p:cNvSpPr>
          <p:nvPr/>
        </p:nvSpPr>
        <p:spPr bwMode="auto">
          <a:xfrm>
            <a:off x="618069" y="4679961"/>
            <a:ext cx="7359651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/>
          <a:lstStyle/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Орешков Олег Викторович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Заместитель начальника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службы управления </a:t>
            </a:r>
          </a:p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персоналом Куйбышевской железной дороги – </a:t>
            </a:r>
          </a:p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филиала ОАО «РЖД»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60957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>
              <a:defRPr/>
            </a:pP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практики студентов и учащихся образовательных учреждений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76" y="3140968"/>
            <a:ext cx="3599031" cy="3057652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263" y="1261008"/>
            <a:ext cx="4011095" cy="3392131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683" y="4797434"/>
            <a:ext cx="2637311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356" y="1196975"/>
            <a:ext cx="461628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Целью учебной практики является практическая подготовка студента к осознанному и углубленному изучению общепрофессиональных и специальных дисциплин, получение студентом первичных профессиональных умений и навыков по избранной специальности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>
              <a:defRPr/>
            </a:pP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Грант на разработку студентам выпускных квалификационных работ по темам </a:t>
            </a:r>
            <a:endParaRPr lang="ru-RU" sz="2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 eaLnBrk="0" hangingPunct="0">
              <a:defRPr/>
            </a:pP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определяемым 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4682" y="1196752"/>
          <a:ext cx="43173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336" y="1196978"/>
            <a:ext cx="3909037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295" y="4005263"/>
            <a:ext cx="2998206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7388" y="188913"/>
            <a:ext cx="8456612" cy="1020762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b="1" smtClean="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Статус молодого специалиста</a:t>
            </a:r>
          </a:p>
        </p:txBody>
      </p:sp>
      <p:pic>
        <p:nvPicPr>
          <p:cNvPr id="1026" name="Picture 2" descr="RVYA146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56" y="2276479"/>
            <a:ext cx="4415347" cy="352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4680" y="1196752"/>
            <a:ext cx="4017540" cy="5184576"/>
          </a:xfrm>
          <a:prstGeom prst="round2DiagRect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Выпускники образовательных учреждений высшего и среднего профессионального образования очной формы обучения, в возрасте до 30 лет, принятые на работу в ОАО «РЖД»: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  после обучения на основе договора о целевой подготовке специалиста – в течение трех месяцев с момента окончания образовательного учреждения;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lang="ru-RU" sz="1400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  на основе направления на работу, выданного образовательным учреждением, по заявке подразделения ОАО «РЖД», - в течение трех месяцев после окончания учебы;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lang="ru-RU" sz="1400" dirty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cs typeface="Arial" pitchFamily="34" charset="0"/>
              </a:rPr>
              <a:t>  другие выпускники в год окончания образовательного учреждения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4272581" y="1268421"/>
            <a:ext cx="4579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Статус молодого специалиста действует в течение </a:t>
            </a:r>
            <a:r>
              <a:rPr lang="ru-RU" sz="16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трех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7388" y="188913"/>
            <a:ext cx="8456612" cy="1020762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b="1" smtClean="0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Гарантии и компенсации, предоставляемые молодому специалисту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4717" y="1196752"/>
          <a:ext cx="383765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NOK-ArzamasovaAV\Desktop\013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789" y="2962280"/>
            <a:ext cx="2338548" cy="197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NOK-ArzamasovaAV\Desktop\untitled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28" y="4149725"/>
            <a:ext cx="2338547" cy="205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NOK-DanilinDS\Desktop\2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627784" cy="17533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7388" y="188913"/>
            <a:ext cx="8456612" cy="1020762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b="1" smtClean="0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Предоставление </a:t>
            </a: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технологического жилья  и корпоративной поддержки при приобретении жилья в ипотеку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4680" y="1071546"/>
          <a:ext cx="5091700" cy="52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785926"/>
            <a:ext cx="340403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214282" y="3571876"/>
            <a:ext cx="4951625" cy="1258293"/>
            <a:chOff x="0" y="0"/>
            <a:chExt cx="4688084" cy="9045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396330" cy="46221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>
                <a:lnSpc>
                  <a:spcPts val="13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cs typeface="Arial" pitchFamily="34" charset="0"/>
                </a:rPr>
                <a:t>Корпоративная поддержка при приобретении жилья по ипотечному кредитованию представляется:</a:t>
              </a:r>
            </a:p>
            <a:p>
              <a:endParaRPr lang="ru-RU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46425" y="46425"/>
              <a:ext cx="4641659" cy="85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ts val="12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596" y="928670"/>
            <a:ext cx="9118589" cy="5929330"/>
            <a:chOff x="0" y="-2906288"/>
            <a:chExt cx="9118589" cy="592933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097944"/>
              <a:ext cx="4734509" cy="1925098"/>
            </a:xfrm>
            <a:prstGeom prst="roundRect">
              <a:avLst/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572032" y="-2906288"/>
              <a:ext cx="4546557" cy="1191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321" tIns="17780" rIns="99568" bIns="17780" numCol="1" spcCol="1270" anchor="t" anchorCtr="0">
              <a:noAutofit/>
            </a:bodyPr>
            <a:lstStyle/>
            <a:p>
              <a:pPr>
                <a:lnSpc>
                  <a:spcPts val="1200"/>
                </a:lnSpc>
              </a:pPr>
              <a:endParaRPr lang="ru-RU" sz="1400" kern="1200" dirty="0" smtClean="0">
                <a:latin typeface="Cambria" pitchFamily="18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4282" y="1928802"/>
            <a:ext cx="5143536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20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основных профессий и должностей, обеспечивающих соответствующие производственно-технологические процессы, которым в связи с характером их трудовой деятельности необходимо проживать вблизи от места работы</a:t>
            </a:r>
          </a:p>
          <a:p>
            <a:pPr algn="just">
              <a:lnSpc>
                <a:spcPts val="14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приглашенным и перемещенным руководителям и специалистам Компании. 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286256"/>
            <a:ext cx="5143536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молодым специалистам на покупку квартиры на льготных условиях: процентная нагрузка по субсидируемому ипотечному кредиту составляет 2% годовых в рублях – остальные проценты 8,5% по кредиту оплачивает Компания сроком до 15 лет, без первоначального взноса.  	</a:t>
            </a:r>
          </a:p>
          <a:p>
            <a:pPr algn="just">
              <a:lnSpc>
                <a:spcPts val="14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при рождении в семье молодых работников ребенка, предоставляется безвозмездная субсидия на погашение части ипотечного кредита в размере, - 200 000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" y="0"/>
            <a:ext cx="9144000" cy="6858000"/>
            <a:chOff x="0" y="0"/>
            <a:chExt cx="6532" cy="4320"/>
          </a:xfrm>
        </p:grpSpPr>
        <p:pic>
          <p:nvPicPr>
            <p:cNvPr id="36867" name="Picture 9" descr="Управа cop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2" cy="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Рисунок 9" descr="Znak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2" y="3690"/>
              <a:ext cx="97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Прямоугольник 13"/>
            <p:cNvSpPr>
              <a:spLocks noChangeArrowheads="1"/>
            </p:cNvSpPr>
            <p:nvPr/>
          </p:nvSpPr>
          <p:spPr bwMode="auto">
            <a:xfrm>
              <a:off x="265" y="3385"/>
              <a:ext cx="4083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dirty="0">
                  <a:latin typeface="Arial" pitchFamily="34" charset="0"/>
                  <a:cs typeface="Arial" pitchFamily="34" charset="0"/>
                </a:rPr>
                <a:t>Комсомольская пл. 2/3,</a:t>
              </a:r>
            </a:p>
            <a:p>
              <a:r>
                <a:rPr lang="ru-RU" sz="1600" dirty="0">
                  <a:latin typeface="Arial" pitchFamily="34" charset="0"/>
                  <a:cs typeface="Arial" pitchFamily="34" charset="0"/>
                </a:rPr>
                <a:t>г. Самара, 443030,</a:t>
              </a:r>
            </a:p>
            <a:p>
              <a:r>
                <a:rPr lang="ru-RU" sz="1600" dirty="0">
                  <a:latin typeface="Arial" pitchFamily="34" charset="0"/>
                  <a:cs typeface="Arial" pitchFamily="34" charset="0"/>
                </a:rPr>
                <a:t>Тел.: (846) 303-41-45, факс: (846) 303-48-48</a:t>
              </a:r>
            </a:p>
            <a:p>
              <a:r>
                <a:rPr lang="ru-RU" sz="1600" dirty="0">
                  <a:latin typeface="Arial" pitchFamily="34" charset="0"/>
                  <a:cs typeface="Arial" pitchFamily="34" charset="0"/>
                </a:rPr>
                <a:t>Е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-mail: </a:t>
              </a:r>
              <a:r>
                <a:rPr lang="en-US" sz="1600" dirty="0">
                  <a:latin typeface="Arial" pitchFamily="34" charset="0"/>
                  <a:cs typeface="Arial" pitchFamily="34" charset="0"/>
                  <a:hlinkClick r:id="rId5"/>
                </a:rPr>
                <a:t>SecretN@kbsh.rzd.ru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www.kbsh.rzd.ru</a:t>
              </a:r>
              <a:r>
                <a:rPr lang="ru-RU" sz="16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36870" name="Рисунок 8" descr="Polosa_01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931"/>
              <a:ext cx="6532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958" name="TextBox 5"/>
            <p:cNvSpPr txBox="1">
              <a:spLocks noChangeArrowheads="1"/>
            </p:cNvSpPr>
            <p:nvPr/>
          </p:nvSpPr>
          <p:spPr bwMode="auto">
            <a:xfrm>
              <a:off x="1166" y="3022"/>
              <a:ext cx="3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ussianRail G Pro" pitchFamily="34" charset="-52"/>
                  <a:cs typeface="Arial" charset="0"/>
                </a:rPr>
                <a:t>СПАСИБО ЗА ВНИМАНИЕ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252" y="187"/>
              <a:ext cx="416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EuropeExt08" pitchFamily="2" charset="0"/>
                  <a:cs typeface="Arial" charset="0"/>
                </a:rPr>
                <a:t>КУЙБЫШЕВСКАЯ ЖЕЛЕЗНАЯ ДОРОГА-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peExt08" pitchFamily="2" charset="0"/>
                <a:cs typeface="Arial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EuropeExt08" pitchFamily="2" charset="0"/>
                  <a:cs typeface="Arial" charset="0"/>
                </a:rPr>
                <a:t>ФИЛИАЛ ОАО «РЖД»</a:t>
              </a:r>
            </a:p>
          </p:txBody>
        </p:sp>
        <p:sp>
          <p:nvSpPr>
            <p:cNvPr id="36873" name="Rectangle 8"/>
            <p:cNvSpPr>
              <a:spLocks noChangeArrowheads="1"/>
            </p:cNvSpPr>
            <p:nvPr/>
          </p:nvSpPr>
          <p:spPr bwMode="auto">
            <a:xfrm>
              <a:off x="0" y="4065"/>
              <a:ext cx="6532" cy="2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16" y="15441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785" y="1916832"/>
            <a:ext cx="730329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7785" y="2961294"/>
            <a:ext cx="730329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7785" y="4005188"/>
            <a:ext cx="730329" cy="792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89834" y="1916832"/>
            <a:ext cx="6694683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Характеристика холдинга «РЖД»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9834" y="2967369"/>
            <a:ext cx="6694683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Доплаты студентам-целевикам Компании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9834" y="4005188"/>
            <a:ext cx="6694683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Материальная поддержка молодым специалистам холдинга «РЖД»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доклада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5" name="Picture 13" descr="C:\Users\User\Desktop\7214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34" y="4690534"/>
            <a:ext cx="2288117" cy="15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6" name="Picture 28" descr="http://cinet.rzd.ru/dbmm/images/65/121/4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371601"/>
            <a:ext cx="2286000" cy="157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628901" y="5130800"/>
            <a:ext cx="1714500" cy="769437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Новые технологии</a:t>
            </a:r>
            <a:r>
              <a:rPr lang="en-US" altLang="ru-RU" sz="1400" b="1" dirty="0" smtClean="0">
                <a:latin typeface="Verdana" panose="020B0604030504040204" pitchFamily="34" charset="0"/>
              </a:rPr>
              <a:t> </a:t>
            </a:r>
            <a:r>
              <a:rPr lang="ru-RU" altLang="ru-RU" sz="1400" b="1" dirty="0" smtClean="0">
                <a:latin typeface="Verdana" panose="020B0604030504040204" pitchFamily="34" charset="0"/>
              </a:rPr>
              <a:t>и оборудование 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6858001" y="1972733"/>
            <a:ext cx="2351617" cy="338667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Новый бренд</a:t>
            </a:r>
          </a:p>
        </p:txBody>
      </p:sp>
      <p:pic>
        <p:nvPicPr>
          <p:cNvPr id="32" name="Picture 2" descr="C:\Users\Лена\Desktop\Exchange\МСЖД\lastochk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4658785"/>
            <a:ext cx="2309284" cy="15705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3" name="Picture 16" descr="C:\Users\Лена\Desktop\data_2_1A3A21D5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2944285"/>
            <a:ext cx="2286000" cy="17145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2349500" y="1758951"/>
            <a:ext cx="2262717" cy="769437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Обученный и </a:t>
            </a:r>
            <a:r>
              <a:rPr lang="ru-RU" altLang="ru-RU" sz="1400" b="1" dirty="0" err="1" smtClean="0">
                <a:latin typeface="Verdana" panose="020B0604030504040204" pitchFamily="34" charset="0"/>
              </a:rPr>
              <a:t>клиентоориентиро</a:t>
            </a:r>
            <a:r>
              <a:rPr lang="en-US" altLang="ru-RU" sz="1400" b="1" dirty="0" smtClean="0">
                <a:latin typeface="Verdana" panose="020B0604030504040204" pitchFamily="34" charset="0"/>
              </a:rPr>
              <a:t>- </a:t>
            </a:r>
            <a:r>
              <a:rPr lang="ru-RU" altLang="ru-RU" sz="1400" b="1" dirty="0" smtClean="0">
                <a:latin typeface="Verdana" panose="020B0604030504040204" pitchFamily="34" charset="0"/>
              </a:rPr>
              <a:t>ванный персонал</a:t>
            </a:r>
          </a:p>
        </p:txBody>
      </p:sp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2944284"/>
            <a:ext cx="2288117" cy="170814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342901" y="3198284"/>
            <a:ext cx="1714500" cy="1200325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Новая система управления, современный </a:t>
            </a:r>
            <a:r>
              <a:rPr lang="en-US" altLang="ru-RU" sz="1400" b="1" dirty="0" smtClean="0">
                <a:latin typeface="Verdana" panose="020B0604030504040204" pitchFamily="34" charset="0"/>
              </a:rPr>
              <a:t> </a:t>
            </a:r>
            <a:r>
              <a:rPr lang="ru-RU" altLang="ru-RU" sz="1400" b="1" dirty="0" smtClean="0">
                <a:latin typeface="Verdana" panose="020B0604030504040204" pitchFamily="34" charset="0"/>
              </a:rPr>
              <a:t>менеджмент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4756151" y="3587751"/>
            <a:ext cx="1934633" cy="554567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Повышение эффективности</a:t>
            </a: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6927851" y="4872567"/>
            <a:ext cx="2230967" cy="1200151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anose="020B0604030504040204" pitchFamily="34" charset="0"/>
              </a:rPr>
              <a:t>Новые стратегические инфраструктурные проекты в РФ и за рубежом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2700" y="2944285"/>
            <a:ext cx="9144000" cy="2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700" y="4658785"/>
            <a:ext cx="9144000" cy="2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2700" y="4658785"/>
            <a:ext cx="9144000" cy="2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129117" y="3799418"/>
            <a:ext cx="4857751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156883" y="3799418"/>
            <a:ext cx="4857751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442883" y="3799418"/>
            <a:ext cx="4857751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5172" name="Picture 4" descr="C:\Users\Евгений\Documents\Other\Лого\знак РЖД [Converted]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134" y="1769534"/>
            <a:ext cx="1932517" cy="8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РЖД меняется</a:t>
            </a:r>
            <a:endParaRPr lang="ru-RU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98451" y="3657601"/>
            <a:ext cx="4097867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A3A86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Департаменты</a:t>
            </a:r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>
                <a:solidFill>
                  <a:schemeClr val="tx1"/>
                </a:solidFill>
              </a:rPr>
              <a:t>и 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47167" y="3657601"/>
            <a:ext cx="4085167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A3A86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Структурные подразделения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04118" y="4874685"/>
            <a:ext cx="2620433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A3A86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27 функциональных филиалов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8451" y="4876801"/>
            <a:ext cx="2620433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A3A86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16 железных дорог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8451" y="5613400"/>
            <a:ext cx="8633883" cy="298451"/>
          </a:xfrm>
          <a:prstGeom prst="rect">
            <a:avLst/>
          </a:prstGeom>
          <a:solidFill>
            <a:srgbClr val="A3A86B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cs typeface="Arial" charset="0"/>
              </a:rPr>
              <a:t>40 дочерних обществ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8451" y="3181351"/>
            <a:ext cx="8633883" cy="294216"/>
          </a:xfrm>
          <a:prstGeom prst="rect">
            <a:avLst/>
          </a:prstGeom>
          <a:solidFill>
            <a:srgbClr val="A3A86B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cs typeface="Arial" charset="0"/>
              </a:rPr>
              <a:t>Центральный аппарат</a:t>
            </a:r>
            <a:endParaRPr lang="en-US" sz="13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451" y="4398434"/>
            <a:ext cx="8633883" cy="294217"/>
          </a:xfrm>
          <a:prstGeom prst="rect">
            <a:avLst/>
          </a:prstGeom>
          <a:solidFill>
            <a:srgbClr val="A3A86B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cs typeface="Arial" charset="0"/>
              </a:rPr>
              <a:t>Филиалы</a:t>
            </a:r>
            <a:endParaRPr lang="en-US" sz="13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8451" y="1229784"/>
            <a:ext cx="8633883" cy="294216"/>
          </a:xfrm>
          <a:prstGeom prst="rect">
            <a:avLst/>
          </a:prstGeom>
          <a:solidFill>
            <a:srgbClr val="C00000"/>
          </a:solidFill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300" b="1" dirty="0">
                <a:solidFill>
                  <a:schemeClr val="bg1"/>
                </a:solidFill>
                <a:cs typeface="Arial" charset="0"/>
              </a:rPr>
              <a:t>Руководство</a:t>
            </a:r>
            <a:endParaRPr lang="en-US" sz="13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8451" y="1706034"/>
            <a:ext cx="2620433" cy="46355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Совет директоров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06234" y="1706034"/>
            <a:ext cx="2618317" cy="46355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Президент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14018" y="1706034"/>
            <a:ext cx="2618316" cy="46355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Правление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92200" y="2406651"/>
            <a:ext cx="3304117" cy="46354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Научно-технический совет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47167" y="2406651"/>
            <a:ext cx="3302000" cy="46354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Ревизионная комиссия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1901" y="4874685"/>
            <a:ext cx="2620433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A3A86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b="1" dirty="0">
                <a:solidFill>
                  <a:schemeClr val="tx1"/>
                </a:solidFill>
              </a:rPr>
              <a:t>9 проектно-конструкторских бюро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«РЖД»: структура</a:t>
            </a:r>
            <a:endParaRPr lang="ru-RU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2" descr="C:\Users\ЦМП\Pictures\Карта дорог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84" y="3479800"/>
            <a:ext cx="4959349" cy="25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152401" y="1386417"/>
            <a:ext cx="3697817" cy="93768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Крупнейший поставщик транспортных услуг в России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2401" y="2679701"/>
            <a:ext cx="3697817" cy="66675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Более </a:t>
            </a:r>
            <a:r>
              <a:rPr lang="ru-RU" sz="1300" b="1" dirty="0">
                <a:solidFill>
                  <a:schemeClr val="tx1"/>
                </a:solidFill>
              </a:rPr>
              <a:t>1 000 000 </a:t>
            </a:r>
            <a:r>
              <a:rPr lang="ru-RU" sz="1300" dirty="0">
                <a:solidFill>
                  <a:schemeClr val="tx1"/>
                </a:solidFill>
              </a:rPr>
              <a:t>работников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52401" y="3702051"/>
            <a:ext cx="3697817" cy="88053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Эксплуатационная длина: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более </a:t>
            </a:r>
            <a:r>
              <a:rPr lang="ru-RU" sz="1300" b="1" dirty="0">
                <a:solidFill>
                  <a:schemeClr val="tx1"/>
                </a:solidFill>
              </a:rPr>
              <a:t>85 000 км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2401" y="4938184"/>
            <a:ext cx="3697817" cy="90593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Протяженность электрифицированных линий: около </a:t>
            </a:r>
            <a:r>
              <a:rPr lang="ru-RU" sz="1300" b="1" dirty="0">
                <a:solidFill>
                  <a:schemeClr val="tx1"/>
                </a:solidFill>
              </a:rPr>
              <a:t>43 000 км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234517" y="1384300"/>
            <a:ext cx="3697816" cy="939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Обеспечивает </a:t>
            </a:r>
            <a:r>
              <a:rPr lang="ru-RU" sz="1300" b="1" dirty="0">
                <a:solidFill>
                  <a:schemeClr val="tx1"/>
                </a:solidFill>
              </a:rPr>
              <a:t>4</a:t>
            </a:r>
            <a:r>
              <a:rPr lang="en-US" sz="1300" b="1" dirty="0">
                <a:solidFill>
                  <a:schemeClr val="tx1"/>
                </a:solidFill>
              </a:rPr>
              <a:t>5</a:t>
            </a:r>
            <a:r>
              <a:rPr lang="ru-RU" sz="1300" b="1" dirty="0">
                <a:solidFill>
                  <a:schemeClr val="tx1"/>
                </a:solidFill>
              </a:rPr>
              <a:t>,</a:t>
            </a:r>
            <a:r>
              <a:rPr lang="en-US" sz="1300" b="1" dirty="0">
                <a:solidFill>
                  <a:schemeClr val="tx1"/>
                </a:solidFill>
              </a:rPr>
              <a:t>3</a:t>
            </a:r>
            <a:r>
              <a:rPr lang="ru-RU" sz="1300" b="1" dirty="0">
                <a:solidFill>
                  <a:schemeClr val="tx1"/>
                </a:solidFill>
              </a:rPr>
              <a:t> % </a:t>
            </a:r>
            <a:r>
              <a:rPr lang="ru-RU" sz="1300" dirty="0">
                <a:solidFill>
                  <a:schemeClr val="tx1"/>
                </a:solidFill>
              </a:rPr>
              <a:t>грузооборота в транспортной системе России с учетом трубопроводного транспорта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234517" y="2616201"/>
            <a:ext cx="3697816" cy="5461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234945" algn="ctr" defTabSz="94824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Обеспечивает</a:t>
            </a:r>
            <a:r>
              <a:rPr lang="ru-RU" sz="1300" b="1" dirty="0">
                <a:solidFill>
                  <a:schemeClr val="tx1"/>
                </a:solidFill>
              </a:rPr>
              <a:t> 2</a:t>
            </a:r>
            <a:r>
              <a:rPr lang="en-US" sz="1300" b="1" dirty="0">
                <a:solidFill>
                  <a:schemeClr val="tx1"/>
                </a:solidFill>
              </a:rPr>
              <a:t>6</a:t>
            </a:r>
            <a:r>
              <a:rPr lang="ru-RU" sz="1300" b="1" dirty="0">
                <a:solidFill>
                  <a:schemeClr val="tx1"/>
                </a:solidFill>
              </a:rPr>
              <a:t>,</a:t>
            </a:r>
            <a:r>
              <a:rPr lang="en-US" sz="1300" b="1" dirty="0">
                <a:solidFill>
                  <a:schemeClr val="tx1"/>
                </a:solidFill>
              </a:rPr>
              <a:t>4</a:t>
            </a:r>
            <a:r>
              <a:rPr lang="ru-RU" sz="1300" b="1" dirty="0">
                <a:solidFill>
                  <a:schemeClr val="tx1"/>
                </a:solidFill>
              </a:rPr>
              <a:t> % </a:t>
            </a:r>
            <a:r>
              <a:rPr lang="ru-RU" sz="1300" dirty="0">
                <a:solidFill>
                  <a:schemeClr val="tx1"/>
                </a:solidFill>
              </a:rPr>
              <a:t>пассажирооборота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Холдинг «РЖД» сегодня: основные показатели</a:t>
            </a:r>
            <a:endParaRPr lang="ru-RU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2663"/>
          </a:xfrm>
          <a:solidFill>
            <a:srgbClr val="BFC5CE"/>
          </a:solidFill>
        </p:spPr>
        <p:txBody>
          <a:bodyPr lIns="82022" tIns="41011" rIns="82022" bIns="41011" anchor="ctr"/>
          <a:lstStyle/>
          <a:p>
            <a:pPr algn="ctr" defTabSz="609585"/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Куйбышевская железная дорога </a:t>
            </a:r>
            <a:b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филиал ОАО «РЖД»</a:t>
            </a:r>
          </a:p>
        </p:txBody>
      </p:sp>
      <p:pic>
        <p:nvPicPr>
          <p:cNvPr id="325635" name="Picture 3" descr="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2134"/>
            <a:ext cx="9144000" cy="55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8" name="AutoShape 4"/>
          <p:cNvSpPr>
            <a:spLocks noChangeArrowheads="1"/>
          </p:cNvSpPr>
          <p:nvPr/>
        </p:nvSpPr>
        <p:spPr bwMode="auto">
          <a:xfrm>
            <a:off x="2472267" y="16298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Самарская</a:t>
            </a:r>
          </a:p>
        </p:txBody>
      </p:sp>
      <p:sp>
        <p:nvSpPr>
          <p:cNvPr id="303109" name="AutoShape 5"/>
          <p:cNvSpPr>
            <a:spLocks noChangeArrowheads="1"/>
          </p:cNvSpPr>
          <p:nvPr/>
        </p:nvSpPr>
        <p:spPr bwMode="auto">
          <a:xfrm>
            <a:off x="2472267" y="20616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Рязанская</a:t>
            </a:r>
          </a:p>
        </p:txBody>
      </p:sp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2472267" y="24934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Пензенская</a:t>
            </a:r>
          </a:p>
        </p:txBody>
      </p:sp>
      <p:sp>
        <p:nvSpPr>
          <p:cNvPr id="303111" name="AutoShape 7"/>
          <p:cNvSpPr>
            <a:spLocks noChangeArrowheads="1"/>
          </p:cNvSpPr>
          <p:nvPr/>
        </p:nvSpPr>
        <p:spPr bwMode="auto">
          <a:xfrm>
            <a:off x="2472267" y="29252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Тамбовская</a:t>
            </a:r>
          </a:p>
        </p:txBody>
      </p:sp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2472267" y="3359151"/>
            <a:ext cx="2099733" cy="357716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Ульяновская</a:t>
            </a:r>
          </a:p>
        </p:txBody>
      </p:sp>
      <p:sp>
        <p:nvSpPr>
          <p:cNvPr id="303113" name="AutoShape 9"/>
          <p:cNvSpPr>
            <a:spLocks noChangeArrowheads="1"/>
          </p:cNvSpPr>
          <p:nvPr/>
        </p:nvSpPr>
        <p:spPr bwMode="auto">
          <a:xfrm>
            <a:off x="2472267" y="37888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Оренбургская</a:t>
            </a:r>
          </a:p>
        </p:txBody>
      </p:sp>
      <p:sp>
        <p:nvSpPr>
          <p:cNvPr id="303114" name="AutoShape 10"/>
          <p:cNvSpPr>
            <a:spLocks noChangeArrowheads="1"/>
          </p:cNvSpPr>
          <p:nvPr/>
        </p:nvSpPr>
        <p:spPr bwMode="auto">
          <a:xfrm>
            <a:off x="2472267" y="42206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Челябинская</a:t>
            </a:r>
          </a:p>
        </p:txBody>
      </p:sp>
      <p:sp>
        <p:nvSpPr>
          <p:cNvPr id="303115" name="AutoShape 11"/>
          <p:cNvSpPr>
            <a:spLocks noChangeArrowheads="1"/>
          </p:cNvSpPr>
          <p:nvPr/>
        </p:nvSpPr>
        <p:spPr bwMode="auto">
          <a:xfrm>
            <a:off x="2472267" y="1267884"/>
            <a:ext cx="2099733" cy="287867"/>
          </a:xfrm>
          <a:prstGeom prst="roundRect">
            <a:avLst>
              <a:gd name="adj" fmla="val 16667"/>
            </a:avLst>
          </a:prstGeom>
          <a:solidFill>
            <a:srgbClr val="5D627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83B45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Области:</a:t>
            </a:r>
          </a:p>
        </p:txBody>
      </p:sp>
      <p:sp>
        <p:nvSpPr>
          <p:cNvPr id="303116" name="AutoShape 12"/>
          <p:cNvSpPr>
            <a:spLocks noChangeArrowheads="1"/>
          </p:cNvSpPr>
          <p:nvPr/>
        </p:nvSpPr>
        <p:spPr bwMode="auto">
          <a:xfrm>
            <a:off x="2472267" y="4724401"/>
            <a:ext cx="2099733" cy="285751"/>
          </a:xfrm>
          <a:prstGeom prst="roundRect">
            <a:avLst>
              <a:gd name="adj" fmla="val 16667"/>
            </a:avLst>
          </a:prstGeom>
          <a:solidFill>
            <a:srgbClr val="5D627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83B45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Республики:</a:t>
            </a:r>
          </a:p>
        </p:txBody>
      </p:sp>
      <p:sp>
        <p:nvSpPr>
          <p:cNvPr id="303117" name="AutoShape 13"/>
          <p:cNvSpPr>
            <a:spLocks noChangeArrowheads="1"/>
          </p:cNvSpPr>
          <p:nvPr/>
        </p:nvSpPr>
        <p:spPr bwMode="auto">
          <a:xfrm>
            <a:off x="2472267" y="50842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Татарстан</a:t>
            </a:r>
          </a:p>
        </p:txBody>
      </p:sp>
      <p:sp>
        <p:nvSpPr>
          <p:cNvPr id="303118" name="AutoShape 14"/>
          <p:cNvSpPr>
            <a:spLocks noChangeArrowheads="1"/>
          </p:cNvSpPr>
          <p:nvPr/>
        </p:nvSpPr>
        <p:spPr bwMode="auto">
          <a:xfrm>
            <a:off x="2472267" y="5516034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Башкортостан</a:t>
            </a:r>
          </a:p>
        </p:txBody>
      </p:sp>
      <p:sp>
        <p:nvSpPr>
          <p:cNvPr id="303119" name="AutoShape 15"/>
          <p:cNvSpPr>
            <a:spLocks noChangeArrowheads="1"/>
          </p:cNvSpPr>
          <p:nvPr/>
        </p:nvSpPr>
        <p:spPr bwMode="auto">
          <a:xfrm>
            <a:off x="2472267" y="5949952"/>
            <a:ext cx="2099733" cy="35983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lIns="82022" tIns="41011" rIns="82022" bIns="41011" anchor="ctr"/>
          <a:lstStyle/>
          <a:p>
            <a:pPr algn="ctr" defTabSz="819130"/>
            <a:r>
              <a:rPr lang="ru-RU" sz="1500" b="1" dirty="0">
                <a:solidFill>
                  <a:schemeClr val="bg1"/>
                </a:solidFill>
                <a:cs typeface="Tahoma" pitchFamily="34" charset="0"/>
              </a:rPr>
              <a:t>Мордовия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918" y="1221318"/>
            <a:ext cx="2341033" cy="5183716"/>
            <a:chOff x="147" y="754"/>
            <a:chExt cx="1769" cy="3266"/>
          </a:xfrm>
        </p:grpSpPr>
        <p:sp>
          <p:nvSpPr>
            <p:cNvPr id="325664" name="Rectangle 17"/>
            <p:cNvSpPr>
              <a:spLocks noChangeArrowheads="1"/>
            </p:cNvSpPr>
            <p:nvPr/>
          </p:nvSpPr>
          <p:spPr bwMode="auto">
            <a:xfrm>
              <a:off x="147" y="754"/>
              <a:ext cx="1769" cy="3266"/>
            </a:xfrm>
            <a:prstGeom prst="rect">
              <a:avLst/>
            </a:prstGeom>
            <a:solidFill>
              <a:srgbClr val="5D627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61518" tIns="30759" rIns="61518" bIns="30759" anchor="ctr"/>
            <a:lstStyle/>
            <a:p>
              <a:pPr algn="ctr" defTabSz="819130"/>
              <a:endParaRPr lang="ru-RU" sz="1700" b="1" dirty="0">
                <a:solidFill>
                  <a:schemeClr val="bg1"/>
                </a:solidFill>
                <a:cs typeface="Tahoma" pitchFamily="34" charset="0"/>
              </a:endParaRPr>
            </a:p>
            <a:p>
              <a:pPr algn="ctr" defTabSz="819130"/>
              <a:endParaRPr lang="ru-RU" sz="1700" b="1" dirty="0">
                <a:solidFill>
                  <a:schemeClr val="bg1"/>
                </a:solidFill>
                <a:cs typeface="Tahoma" pitchFamily="34" charset="0"/>
              </a:endParaRPr>
            </a:p>
            <a:p>
              <a:pPr algn="ctr" defTabSz="819130"/>
              <a:endParaRPr lang="ru-RU" sz="1700" b="1" dirty="0">
                <a:solidFill>
                  <a:schemeClr val="bg1"/>
                </a:solidFill>
                <a:cs typeface="Tahoma" pitchFamily="34" charset="0"/>
              </a:endParaRPr>
            </a:p>
            <a:p>
              <a:pPr algn="ctr" defTabSz="819130"/>
              <a:endParaRPr lang="ru-RU" sz="1700" b="1" dirty="0">
                <a:solidFill>
                  <a:schemeClr val="bg1"/>
                </a:solidFill>
                <a:cs typeface="Tahoma" pitchFamily="34" charset="0"/>
              </a:endParaRP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Куйбышевская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железная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дорога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образована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 16 окт. 1874 г.</a:t>
              </a:r>
            </a:p>
            <a:p>
              <a:pPr algn="ctr" defTabSz="819130"/>
              <a:endParaRPr lang="ru-RU" sz="1700" b="1" dirty="0">
                <a:solidFill>
                  <a:schemeClr val="bg1"/>
                </a:solidFill>
                <a:cs typeface="Tahoma" pitchFamily="34" charset="0"/>
              </a:endParaRP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Пролегает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по территории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7 областей и</a:t>
              </a:r>
            </a:p>
            <a:p>
              <a:pPr algn="ctr" defTabSz="819130"/>
              <a:r>
                <a:rPr lang="ru-RU" sz="1700" b="1" dirty="0">
                  <a:solidFill>
                    <a:schemeClr val="bg1"/>
                  </a:solidFill>
                  <a:cs typeface="Tahoma" pitchFamily="34" charset="0"/>
                </a:rPr>
                <a:t>3-х республик </a:t>
              </a:r>
            </a:p>
          </p:txBody>
        </p:sp>
        <p:pic>
          <p:nvPicPr>
            <p:cNvPr id="325665" name="Picture 9" descr="Управа copy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761"/>
              <a:ext cx="1744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751917" y="1198034"/>
            <a:ext cx="4530256" cy="2411368"/>
            <a:chOff x="3595" y="754"/>
            <a:chExt cx="3427" cy="1724"/>
          </a:xfrm>
        </p:grpSpPr>
        <p:pic>
          <p:nvPicPr>
            <p:cNvPr id="325661" name="Picture 20" descr="мос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5" y="754"/>
              <a:ext cx="3220" cy="17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03125" name="Text Box 21"/>
            <p:cNvSpPr txBox="1">
              <a:spLocks noChangeArrowheads="1"/>
            </p:cNvSpPr>
            <p:nvPr/>
          </p:nvSpPr>
          <p:spPr bwMode="auto">
            <a:xfrm>
              <a:off x="4865" y="786"/>
              <a:ext cx="215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1518" tIns="30759" rIns="61518" bIns="30759">
              <a:spAutoFit/>
            </a:bodyPr>
            <a:lstStyle/>
            <a:p>
              <a:pPr defTabSz="819130">
                <a:defRPr/>
              </a:pPr>
              <a:r>
                <a:rPr lang="ru-RU" sz="1600" b="1" dirty="0">
                  <a:solidFill>
                    <a:schemeClr val="bg1"/>
                  </a:solidFill>
                  <a:cs typeface="Tahoma" pitchFamily="34" charset="0"/>
                </a:rPr>
                <a:t>Александровский мост</a:t>
              </a:r>
            </a:p>
          </p:txBody>
        </p:sp>
        <p:sp>
          <p:nvSpPr>
            <p:cNvPr id="303126" name="Text Box 22"/>
            <p:cNvSpPr txBox="1">
              <a:spLocks noChangeArrowheads="1"/>
            </p:cNvSpPr>
            <p:nvPr/>
          </p:nvSpPr>
          <p:spPr bwMode="auto">
            <a:xfrm>
              <a:off x="5986" y="2190"/>
              <a:ext cx="83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1518" tIns="30759" rIns="61518" bIns="30759">
              <a:spAutoFit/>
            </a:bodyPr>
            <a:lstStyle/>
            <a:p>
              <a:pPr defTabSz="819130">
                <a:defRPr/>
              </a:pPr>
              <a:r>
                <a:rPr lang="ru-RU" sz="21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1880 г.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16225" y="3716340"/>
            <a:ext cx="4310815" cy="1585383"/>
            <a:chOff x="3568" y="2342"/>
            <a:chExt cx="3261" cy="998"/>
          </a:xfrm>
        </p:grpSpPr>
        <p:sp>
          <p:nvSpPr>
            <p:cNvPr id="325655" name="Rectangle 24"/>
            <p:cNvSpPr>
              <a:spLocks noChangeArrowheads="1"/>
            </p:cNvSpPr>
            <p:nvPr/>
          </p:nvSpPr>
          <p:spPr bwMode="auto">
            <a:xfrm>
              <a:off x="3568" y="2342"/>
              <a:ext cx="3220" cy="998"/>
            </a:xfrm>
            <a:prstGeom prst="rect">
              <a:avLst/>
            </a:prstGeom>
            <a:solidFill>
              <a:srgbClr val="5D627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3129" name="Text Box 25"/>
            <p:cNvSpPr txBox="1">
              <a:spLocks noChangeArrowheads="1"/>
            </p:cNvSpPr>
            <p:nvPr/>
          </p:nvSpPr>
          <p:spPr bwMode="auto">
            <a:xfrm>
              <a:off x="3622" y="2388"/>
              <a:ext cx="32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1518" tIns="30759" rIns="61518" bIns="30759">
              <a:spAutoFit/>
            </a:bodyPr>
            <a:lstStyle/>
            <a:p>
              <a:pPr defTabSz="819130">
                <a:defRPr/>
              </a:pPr>
              <a:r>
                <a:rPr lang="ru-RU" sz="1600" b="1" dirty="0">
                  <a:solidFill>
                    <a:schemeClr val="bg1"/>
                  </a:solidFill>
                  <a:cs typeface="Tahoma" pitchFamily="34" charset="0"/>
                </a:rPr>
                <a:t>В состав дороги входят 4 региона:</a:t>
              </a:r>
            </a:p>
          </p:txBody>
        </p:sp>
        <p:sp>
          <p:nvSpPr>
            <p:cNvPr id="325657" name="AutoShape 26"/>
            <p:cNvSpPr>
              <a:spLocks noChangeArrowheads="1"/>
            </p:cNvSpPr>
            <p:nvPr/>
          </p:nvSpPr>
          <p:spPr bwMode="auto">
            <a:xfrm>
              <a:off x="3685" y="2659"/>
              <a:ext cx="1361" cy="227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lIns="61518" tIns="30759" rIns="61518" bIns="30759" anchor="ctr"/>
            <a:lstStyle/>
            <a:p>
              <a:pPr algn="ctr" defTabSz="819130"/>
              <a:r>
                <a:rPr lang="ru-RU" sz="1500" b="1" dirty="0">
                  <a:solidFill>
                    <a:schemeClr val="bg1"/>
                  </a:solidFill>
                  <a:cs typeface="Tahoma" pitchFamily="34" charset="0"/>
                </a:rPr>
                <a:t>Самарский</a:t>
              </a:r>
            </a:p>
          </p:txBody>
        </p:sp>
        <p:sp>
          <p:nvSpPr>
            <p:cNvPr id="325658" name="AutoShape 27"/>
            <p:cNvSpPr>
              <a:spLocks noChangeArrowheads="1"/>
            </p:cNvSpPr>
            <p:nvPr/>
          </p:nvSpPr>
          <p:spPr bwMode="auto">
            <a:xfrm>
              <a:off x="5273" y="2659"/>
              <a:ext cx="1361" cy="227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lIns="61518" tIns="30759" rIns="61518" bIns="30759" anchor="ctr"/>
            <a:lstStyle/>
            <a:p>
              <a:pPr algn="ctr" defTabSz="819130"/>
              <a:r>
                <a:rPr lang="ru-RU" sz="1500" b="1" dirty="0">
                  <a:solidFill>
                    <a:schemeClr val="bg1"/>
                  </a:solidFill>
                  <a:cs typeface="Tahoma" pitchFamily="34" charset="0"/>
                </a:rPr>
                <a:t>Башкирский</a:t>
              </a:r>
            </a:p>
          </p:txBody>
        </p:sp>
        <p:sp>
          <p:nvSpPr>
            <p:cNvPr id="325659" name="AutoShape 28"/>
            <p:cNvSpPr>
              <a:spLocks noChangeArrowheads="1"/>
            </p:cNvSpPr>
            <p:nvPr/>
          </p:nvSpPr>
          <p:spPr bwMode="auto">
            <a:xfrm>
              <a:off x="3685" y="2976"/>
              <a:ext cx="1361" cy="227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lIns="61518" tIns="30759" rIns="61518" bIns="30759" anchor="ctr"/>
            <a:lstStyle/>
            <a:p>
              <a:pPr algn="ctr" defTabSz="819130"/>
              <a:r>
                <a:rPr lang="ru-RU" sz="1500" b="1" dirty="0">
                  <a:solidFill>
                    <a:schemeClr val="bg1"/>
                  </a:solidFill>
                  <a:cs typeface="Tahoma" pitchFamily="34" charset="0"/>
                </a:rPr>
                <a:t>Пензенский</a:t>
              </a:r>
            </a:p>
          </p:txBody>
        </p:sp>
        <p:sp>
          <p:nvSpPr>
            <p:cNvPr id="325660" name="AutoShape 29"/>
            <p:cNvSpPr>
              <a:spLocks noChangeArrowheads="1"/>
            </p:cNvSpPr>
            <p:nvPr/>
          </p:nvSpPr>
          <p:spPr bwMode="auto">
            <a:xfrm>
              <a:off x="5273" y="2976"/>
              <a:ext cx="1361" cy="227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 wrap="none" lIns="61518" tIns="30759" rIns="61518" bIns="30759" anchor="ctr"/>
            <a:lstStyle/>
            <a:p>
              <a:pPr algn="ctr" defTabSz="819130"/>
              <a:r>
                <a:rPr lang="ru-RU" sz="1500" b="1" dirty="0">
                  <a:solidFill>
                    <a:schemeClr val="bg1"/>
                  </a:solidFill>
                  <a:cs typeface="Tahoma" pitchFamily="34" charset="0"/>
                </a:rPr>
                <a:t>Волго-Камский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751917" y="5374218"/>
            <a:ext cx="4256616" cy="1007533"/>
            <a:chOff x="3595" y="3385"/>
            <a:chExt cx="3220" cy="635"/>
          </a:xfrm>
        </p:grpSpPr>
        <p:sp>
          <p:nvSpPr>
            <p:cNvPr id="325652" name="Rectangle 31"/>
            <p:cNvSpPr>
              <a:spLocks noChangeArrowheads="1"/>
            </p:cNvSpPr>
            <p:nvPr/>
          </p:nvSpPr>
          <p:spPr bwMode="auto">
            <a:xfrm>
              <a:off x="3595" y="3385"/>
              <a:ext cx="3220" cy="635"/>
            </a:xfrm>
            <a:prstGeom prst="rect">
              <a:avLst/>
            </a:prstGeom>
            <a:solidFill>
              <a:srgbClr val="5D6273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83B45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3136" name="Text Box 32"/>
            <p:cNvSpPr txBox="1">
              <a:spLocks noChangeArrowheads="1"/>
            </p:cNvSpPr>
            <p:nvPr/>
          </p:nvSpPr>
          <p:spPr bwMode="auto">
            <a:xfrm>
              <a:off x="3821" y="3414"/>
              <a:ext cx="29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1518" tIns="30759" rIns="61518" bIns="30759">
              <a:spAutoFit/>
            </a:bodyPr>
            <a:lstStyle/>
            <a:p>
              <a:pPr defTabSz="819130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Общая протяженность магистрали:</a:t>
              </a:r>
            </a:p>
          </p:txBody>
        </p:sp>
        <p:sp>
          <p:nvSpPr>
            <p:cNvPr id="303137" name="Text Box 33"/>
            <p:cNvSpPr txBox="1">
              <a:spLocks noChangeArrowheads="1"/>
            </p:cNvSpPr>
            <p:nvPr/>
          </p:nvSpPr>
          <p:spPr bwMode="auto">
            <a:xfrm>
              <a:off x="4276" y="3625"/>
              <a:ext cx="175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lIns="61518" tIns="30759" rIns="61518" bIns="30759">
              <a:spAutoFit/>
            </a:bodyPr>
            <a:lstStyle/>
            <a:p>
              <a:pPr defTabSz="819130">
                <a:defRPr/>
              </a:pPr>
              <a:r>
                <a:rPr lang="ru-RU" b="1" dirty="0">
                  <a:solidFill>
                    <a:srgbClr val="FF3300"/>
                  </a:solidFill>
                  <a:cs typeface="Tahoma" pitchFamily="34" charset="0"/>
                </a:rPr>
                <a:t>11 тысяч 330 км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  <p:bldP spid="303110" grpId="0" animBg="1"/>
      <p:bldP spid="303111" grpId="0" animBg="1"/>
      <p:bldP spid="303112" grpId="0" animBg="1"/>
      <p:bldP spid="303113" grpId="0" animBg="1"/>
      <p:bldP spid="303114" grpId="0" animBg="1"/>
      <p:bldP spid="303115" grpId="0" animBg="1"/>
      <p:bldP spid="303116" grpId="0" animBg="1"/>
      <p:bldP spid="303117" grpId="0" animBg="1"/>
      <p:bldP spid="303118" grpId="0" animBg="1"/>
      <p:bldP spid="303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21833"/>
            <a:ext cx="8959851" cy="4781725"/>
          </a:xfrm>
          <a:prstGeom prst="rect">
            <a:avLst/>
          </a:prstGeom>
          <a:noFill/>
          <a:ln>
            <a:noFill/>
          </a:ln>
        </p:spPr>
        <p:txBody>
          <a:bodyPr lIns="87280" tIns="43640" rIns="87280" bIns="43640">
            <a:spAutoFit/>
          </a:bodyPr>
          <a:lstStyle/>
          <a:p>
            <a:pPr marL="428825" indent="428825" algn="just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Куйбышевская железная дорога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обслуживает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4 основных региона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площадью </a:t>
            </a:r>
            <a:r>
              <a:rPr lang="ru-RU" sz="1500" b="1" i="1" dirty="0">
                <a:solidFill>
                  <a:srgbClr val="FF0066"/>
                </a:solidFill>
                <a:ea typeface="Calibri" pitchFamily="34" charset="0"/>
                <a:cs typeface="Arial" pitchFamily="34" charset="0"/>
              </a:rPr>
              <a:t>0,3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млн. км²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с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населением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10,7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млн. человек. Кол-во договоров  заключенных на перевозку грузов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4261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.</a:t>
            </a:r>
          </a:p>
          <a:p>
            <a:pPr marL="428825" indent="428825">
              <a:spcAft>
                <a:spcPts val="573"/>
              </a:spcAft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Эксплуатационная длина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дороги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–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4727,859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км,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в том числе: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2264,872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 в два пути и более,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2672,9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электрифицированные, 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4463,06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  оборудованные автоблокировкой.</a:t>
            </a:r>
            <a:endParaRPr lang="ru-RU" sz="1500" dirty="0">
              <a:solidFill>
                <a:srgbClr val="000000"/>
              </a:solidFill>
              <a:cs typeface="Arial" pitchFamily="34" charset="0"/>
            </a:endParaRP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Развернутая длина главных путей –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7254,45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км,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кроме того: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3463,386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станционных.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общая протяженность железнодорожных путей необщего пользования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на балансе дороги составляет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601,627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Протяжение: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- бесстыкового пути –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5687,7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78%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- главного пути на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железобетонных шпалах –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5950,5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84%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),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 деревянных –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1132,3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16%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- главных путей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 щебеночном балласте</a:t>
            </a:r>
            <a:r>
              <a:rPr lang="ru-RU" sz="15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6741,7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 км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93%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),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 асбестовом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–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486,9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км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6,7%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Стрелочных переводов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–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12106</a:t>
            </a:r>
            <a:r>
              <a:rPr lang="ru-RU" sz="1500" i="1" dirty="0">
                <a:solidFill>
                  <a:srgbClr val="943634"/>
                </a:solidFill>
                <a:cs typeface="Arial" pitchFamily="34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в том числе: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 главных и приемо-отправочных путях   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6877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компл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на железобетонном основании –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4650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38%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).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 Включены в ЭЦ -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10123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1500" b="1" i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стрелочных перевода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Кол-во раздельных пунктов имеющих путевое развитие: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336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 станции (в том числе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3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 станции на консервации)</a:t>
            </a:r>
            <a:endParaRPr lang="ru-RU" sz="1500" dirty="0">
              <a:solidFill>
                <a:srgbClr val="000000"/>
              </a:solidFill>
              <a:cs typeface="Arial" pitchFamily="34" charset="0"/>
            </a:endParaRP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Диспетчерских участков –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24</a:t>
            </a:r>
            <a:r>
              <a:rPr lang="ru-RU" sz="15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Парк локомотивов: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740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электровозов,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577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тепловозов,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58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электропоездов</a:t>
            </a:r>
          </a:p>
          <a:p>
            <a:pPr marL="428825" indent="428825">
              <a:defRPr/>
            </a:pP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Среднесуточное количество локомотивных бригад: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523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в грузовом, </a:t>
            </a:r>
            <a:r>
              <a:rPr lang="ru-RU" sz="1500" b="1" i="1" dirty="0">
                <a:solidFill>
                  <a:srgbClr val="FF0066"/>
                </a:solidFill>
                <a:cs typeface="Arial" pitchFamily="34" charset="0"/>
              </a:rPr>
              <a:t>79</a:t>
            </a:r>
            <a:r>
              <a:rPr lang="ru-RU" sz="1500" i="1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ru-RU" sz="1500" b="1" i="1" dirty="0">
                <a:solidFill>
                  <a:srgbClr val="0000CC"/>
                </a:solidFill>
                <a:cs typeface="Arial" pitchFamily="34" charset="0"/>
              </a:rPr>
              <a:t>в пригородном движении.</a:t>
            </a:r>
            <a:endParaRPr lang="ru-RU" sz="15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51984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</p:spPr>
        <p:txBody>
          <a:bodyPr lIns="82022" tIns="41011" rIns="82022" bIns="41011" anchor="ctr"/>
          <a:lstStyle/>
          <a:p>
            <a:pPr algn="ctr">
              <a:defRPr/>
            </a:pP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Краткая Характеристика</a:t>
            </a:r>
          </a:p>
          <a:p>
            <a:pPr algn="ctr">
              <a:defRPr/>
            </a:pP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Куйбышевской железной дороги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8" y="1142995"/>
            <a:ext cx="3938510" cy="702625"/>
            <a:chOff x="972525" y="15392"/>
            <a:chExt cx="3847151" cy="702625"/>
          </a:xfrm>
        </p:grpSpPr>
        <p:sp>
          <p:nvSpPr>
            <p:cNvPr id="3" name="Прямоугольник с двумя скругленными соседними углами 2"/>
            <p:cNvSpPr/>
            <p:nvPr/>
          </p:nvSpPr>
          <p:spPr>
            <a:xfrm rot="5400000">
              <a:off x="2615125" y="-1486533"/>
              <a:ext cx="702625" cy="3706476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972525" y="49691"/>
              <a:ext cx="3812852" cy="63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для СТУДЕНТОВ ВУЗОВ, обучающихся на «ОТЛИЧНО» 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2500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Доплаты к государственной стипендии</a:t>
            </a:r>
            <a:endParaRPr lang="ru-RU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670" y="1333794"/>
            <a:ext cx="3297981" cy="7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311" y="2143116"/>
            <a:ext cx="31875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95536" y="1928803"/>
            <a:ext cx="4533397" cy="702625"/>
            <a:chOff x="1140899" y="872647"/>
            <a:chExt cx="3625736" cy="702625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2660045" y="-531317"/>
              <a:ext cx="702625" cy="3510554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140899" y="906946"/>
              <a:ext cx="3591437" cy="63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для СТУДЕНТОВ ВУЗОВ, обучающихся на «ХОРОШО И ОТЛИЧНО»  (более 75% «отлично»)-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2000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1" y="2786069"/>
            <a:ext cx="4686823" cy="702625"/>
            <a:chOff x="1802881" y="1831965"/>
            <a:chExt cx="1882923" cy="702625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2393030" y="1241816"/>
              <a:ext cx="702625" cy="1882923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802882" y="1866264"/>
              <a:ext cx="1848624" cy="63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 для СТУДЕНТОВ ТЕХНИКУМОВ, обучающихся на «отлично» 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1800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552" y="4500581"/>
            <a:ext cx="5460175" cy="702625"/>
            <a:chOff x="1802881" y="1831965"/>
            <a:chExt cx="1882923" cy="702625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2393030" y="1241816"/>
              <a:ext cx="702625" cy="1882923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802881" y="1831965"/>
              <a:ext cx="1848624" cy="63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для СТУДЕНТОВ ТЕХНИКУМОВ, обучающихся на «хорошо» и «отлично»</a:t>
              </a:r>
              <a:r>
                <a:rPr lang="ru-RU" sz="1200" b="1" dirty="0" smtClean="0">
                  <a:solidFill>
                    <a:srgbClr val="FF0000"/>
                  </a:solidFill>
                  <a:latin typeface="Cambria" pitchFamily="18" charset="0"/>
                </a:rPr>
                <a:t> (менее 50% «отлично») и только на «хорошо»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 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1000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6" y="5357826"/>
            <a:ext cx="7543139" cy="703480"/>
            <a:chOff x="756673" y="3815120"/>
            <a:chExt cx="9073660" cy="703480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4924667" y="-352874"/>
              <a:ext cx="700426" cy="9036414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56673" y="3886558"/>
              <a:ext cx="9073660" cy="632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для СТУДЕНТОВ ОТНОСЯЩИХСЯ К КАТЕГОРИИ СОЦИАЛЬНО НЕЗАЩИЩЕННЫХ и малообеспеченных граждан -  вуз 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2200 рублей, 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техникум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 – 1800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9552" y="3643320"/>
            <a:ext cx="4151428" cy="702625"/>
            <a:chOff x="1813922" y="1831965"/>
            <a:chExt cx="1871882" cy="702625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5400000">
              <a:off x="2398550" y="1247337"/>
              <a:ext cx="702625" cy="1871882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rgbClr val="5D627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813922" y="1831965"/>
              <a:ext cx="1810293" cy="634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 для СТУДЕНТОВ ТЕХНИКУМОВ, обучающихся на «отлично</a:t>
              </a:r>
              <a:r>
                <a:rPr lang="ru-RU" sz="1200" b="1" dirty="0" smtClean="0">
                  <a:solidFill>
                    <a:srgbClr val="FF0000"/>
                  </a:solidFill>
                  <a:latin typeface="Cambria" pitchFamily="18" charset="0"/>
                </a:rPr>
                <a:t>» (более 50% «отлично») </a:t>
              </a:r>
              <a:r>
                <a:rPr lang="ru-RU" sz="1200" b="1" kern="1200" dirty="0" smtClean="0">
                  <a:solidFill>
                    <a:srgbClr val="FF0000"/>
                  </a:solidFill>
                  <a:latin typeface="Cambria" pitchFamily="18" charset="0"/>
                </a:rPr>
                <a:t>- </a:t>
              </a:r>
              <a:r>
                <a:rPr lang="ru-RU" sz="1200" b="1" kern="1200" dirty="0" smtClean="0">
                  <a:solidFill>
                    <a:srgbClr val="00B050"/>
                  </a:solidFill>
                  <a:latin typeface="Cambria" pitchFamily="18" charset="0"/>
                </a:rPr>
                <a:t>1500 рублей</a:t>
              </a:r>
              <a:endParaRPr lang="ru-RU" sz="1200" b="1" kern="1200" dirty="0">
                <a:solidFill>
                  <a:srgbClr val="00B050"/>
                </a:solidFill>
                <a:latin typeface="Cambria" pitchFamily="18" charset="0"/>
              </a:endParaRPr>
            </a:p>
          </p:txBody>
        </p:sp>
      </p:grp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7388" y="188913"/>
            <a:ext cx="8456612" cy="10207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3C5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Стипендии холдинга ОАО «РЖД»</a:t>
            </a:r>
            <a:endParaRPr lang="ru-RU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4646" y="1196752"/>
            <a:ext cx="4317357" cy="5040560"/>
          </a:xfrm>
          <a:prstGeom prst="round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i="1" u="sng" dirty="0" smtClean="0">
                <a:solidFill>
                  <a:srgbClr val="0070C0"/>
                </a:solidFill>
                <a:latin typeface="Cambria" pitchFamily="18" charset="0"/>
              </a:rPr>
              <a:t>Стипендия президента ОАО «РЖД»: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100" dirty="0" smtClean="0">
                <a:latin typeface="Cambria" pitchFamily="18" charset="0"/>
              </a:rPr>
              <a:t> для аспирантов –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8000 рублей</a:t>
            </a:r>
            <a:endParaRPr lang="ru-RU" sz="11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100" dirty="0" smtClean="0">
                <a:latin typeface="Cambria" pitchFamily="18" charset="0"/>
              </a:rPr>
              <a:t> для студентов, обучающихся по специальностям высшего образования железнодорожного профиля –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5000 рублей</a:t>
            </a:r>
            <a:endParaRPr lang="ru-RU" sz="11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100" dirty="0" smtClean="0">
                <a:latin typeface="Cambria" pitchFamily="18" charset="0"/>
              </a:rPr>
              <a:t> для студентов, обучающихся по специальностям среднего образования железнодорожного профиля –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3500 рублей</a:t>
            </a:r>
            <a:endParaRPr lang="ru-RU" sz="11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800" b="1" i="1" u="sng" dirty="0" smtClean="0">
                <a:solidFill>
                  <a:srgbClr val="0070C0"/>
                </a:solidFill>
                <a:latin typeface="Cambria" pitchFamily="18" charset="0"/>
              </a:rPr>
              <a:t>Стипендия имени А.Л. Штиглица: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5000 рублей</a:t>
            </a:r>
            <a:r>
              <a:rPr lang="ru-RU" sz="1200" dirty="0" smtClean="0">
                <a:latin typeface="Cambria" pitchFamily="18" charset="0"/>
              </a:rPr>
              <a:t> для студентов, обучающихся по направлениям подготовки высшего образования в области экономики, менеджмента, логистики и юриспруденции</a:t>
            </a:r>
          </a:p>
          <a:p>
            <a:r>
              <a:rPr lang="ru-RU" sz="1800" b="1" i="1" u="sng" dirty="0" smtClean="0">
                <a:solidFill>
                  <a:srgbClr val="0070C0"/>
                </a:solidFill>
                <a:latin typeface="Cambria" pitchFamily="18" charset="0"/>
              </a:rPr>
              <a:t>Стипендия начальника железной дороги: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для студентов СамГУПС -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2 500 рублей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для студентов техникумов железнодорожного транспорта – </a:t>
            </a:r>
          </a:p>
          <a:p>
            <a:pPr lvl="1" algn="just"/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1800 рублей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856" y="4618600"/>
            <a:ext cx="4137467" cy="176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NOK-DanilinDS\Desktop\Fotolia_48372878_XS_R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780" y="1124744"/>
            <a:ext cx="39709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1210</Words>
  <Application>Microsoft Office PowerPoint</Application>
  <PresentationFormat>Экран (4:3)</PresentationFormat>
  <Paragraphs>163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EuropeExt08</vt:lpstr>
      <vt:lpstr>RussianRail G Pro</vt:lpstr>
      <vt:lpstr>Tahoma</vt:lpstr>
      <vt:lpstr>Times New Roman</vt:lpstr>
      <vt:lpstr>Verdana</vt:lpstr>
      <vt:lpstr>Wingdings</vt:lpstr>
      <vt:lpstr>1_Тема Office</vt:lpstr>
      <vt:lpstr>О работе Холдинга «РЖД» по привлечению школьников и молодежи на обучение в железнодорожный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Куйбышевская железная дорога  – филиал ОАО «РЖД»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Данилин Дмитрий Сергеевич</dc:creator>
  <cp:lastModifiedBy>Комолов Александр Александрович</cp:lastModifiedBy>
  <cp:revision>56</cp:revision>
  <dcterms:created xsi:type="dcterms:W3CDTF">2017-09-29T09:22:41Z</dcterms:created>
  <dcterms:modified xsi:type="dcterms:W3CDTF">2018-01-25T06:14:49Z</dcterms:modified>
</cp:coreProperties>
</file>